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Lst>
  <p:sldSz cy="5143500" cx="9144000"/>
  <p:notesSz cx="6858000" cy="9144000"/>
  <p:embeddedFontLst>
    <p:embeddedFont>
      <p:font typeface="Manrope SemiBold"/>
      <p:regular r:id="rId17"/>
      <p:bold r:id="rId18"/>
    </p:embeddedFont>
    <p:embeddedFont>
      <p:font typeface="Manrope"/>
      <p:regular r:id="rId19"/>
      <p:bold r:id="rId20"/>
    </p:embeddedFont>
    <p:embeddedFont>
      <p:font typeface="Instrument Sans SemiBold"/>
      <p:regular r:id="rId21"/>
      <p:bold r:id="rId22"/>
      <p:italic r:id="rId23"/>
      <p:boldItalic r:id="rId24"/>
    </p:embeddedFont>
    <p:embeddedFont>
      <p:font typeface="Manrope ExtraBold"/>
      <p:bold r:id="rId25"/>
    </p:embeddedFont>
    <p:embeddedFont>
      <p:font typeface="Manrope Medium"/>
      <p:regular r:id="rId26"/>
      <p:bold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648">
          <p15:clr>
            <a:srgbClr val="747775"/>
          </p15:clr>
        </p15:guide>
        <p15:guide id="2" orient="horz" pos="72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81F200E-79CE-415D-8020-15DAB2E8EA0C}">
  <a:tblStyle styleId="{581F200E-79CE-415D-8020-15DAB2E8EA0C}"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648" orient="horz"/>
        <p:guide pos="72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Manrope-bold.fntdata"/><Relationship Id="rId22" Type="http://schemas.openxmlformats.org/officeDocument/2006/relationships/font" Target="fonts/InstrumentSansSemiBold-bold.fntdata"/><Relationship Id="rId21" Type="http://schemas.openxmlformats.org/officeDocument/2006/relationships/font" Target="fonts/InstrumentSansSemiBold-regular.fntdata"/><Relationship Id="rId24" Type="http://schemas.openxmlformats.org/officeDocument/2006/relationships/font" Target="fonts/InstrumentSansSemiBold-boldItalic.fntdata"/><Relationship Id="rId23" Type="http://schemas.openxmlformats.org/officeDocument/2006/relationships/font" Target="fonts/InstrumentSansSemi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ManropeMedium-regular.fntdata"/><Relationship Id="rId25" Type="http://schemas.openxmlformats.org/officeDocument/2006/relationships/font" Target="fonts/ManropeExtraBold-bold.fntdata"/><Relationship Id="rId27" Type="http://schemas.openxmlformats.org/officeDocument/2006/relationships/font" Target="fonts/ManropeMedium-bold.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font" Target="fonts/ManropeSemiBold-regular.fntdata"/><Relationship Id="rId16" Type="http://schemas.openxmlformats.org/officeDocument/2006/relationships/slide" Target="slides/slide10.xml"/><Relationship Id="rId19" Type="http://schemas.openxmlformats.org/officeDocument/2006/relationships/font" Target="fonts/Manrope-regular.fntdata"/><Relationship Id="rId18" Type="http://schemas.openxmlformats.org/officeDocument/2006/relationships/font" Target="fonts/ManropeSemiBold-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3f3ae663242_1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3f3ae663242_1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f3ae663242_1_1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3f3ae663242_1_1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f3ae663242_1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3f3ae663242_1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f54e21c9e9_9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3f54e21c9e9_9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f3ae663242_1_3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3f3ae663242_1_3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3f3ae663242_1_2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3f3ae663242_1_2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3f56d89d68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3f56d89d68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3f56d89d68e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3f56d89d68e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3f3b8a1fa5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3f3b8a1fa5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3f56d89d68e_0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3f56d89d68e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6.png"/><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2">
  <p:cSld name="BLANK_2_2_2_2">
    <p:bg>
      <p:bgPr>
        <a:solidFill>
          <a:schemeClr val="accent1"/>
        </a:solidFill>
      </p:bgPr>
    </p:bg>
    <p:spTree>
      <p:nvGrpSpPr>
        <p:cNvPr id="9" name="Shape 9"/>
        <p:cNvGrpSpPr/>
        <p:nvPr/>
      </p:nvGrpSpPr>
      <p:grpSpPr>
        <a:xfrm>
          <a:off x="0" y="0"/>
          <a:ext cx="0" cy="0"/>
          <a:chOff x="0" y="0"/>
          <a:chExt cx="0" cy="0"/>
        </a:xfrm>
      </p:grpSpPr>
      <p:pic>
        <p:nvPicPr>
          <p:cNvPr id="10" name="Google Shape;10;p2" title="Sign Up.png"/>
          <p:cNvPicPr preferRelativeResize="0"/>
          <p:nvPr/>
        </p:nvPicPr>
        <p:blipFill rotWithShape="1">
          <a:blip r:embed="rId2">
            <a:alphaModFix/>
          </a:blip>
          <a:srcRect b="0" l="18544" r="16" t="40877"/>
          <a:stretch/>
        </p:blipFill>
        <p:spPr>
          <a:xfrm flipH="1">
            <a:off x="-3" y="0"/>
            <a:ext cx="9144003" cy="5143499"/>
          </a:xfrm>
          <a:prstGeom prst="rect">
            <a:avLst/>
          </a:prstGeom>
          <a:noFill/>
          <a:ln>
            <a:noFill/>
          </a:ln>
        </p:spPr>
      </p:pic>
      <p:sp>
        <p:nvSpPr>
          <p:cNvPr id="11" name="Google Shape;11;p2"/>
          <p:cNvSpPr/>
          <p:nvPr/>
        </p:nvSpPr>
        <p:spPr>
          <a:xfrm>
            <a:off x="571500" y="580200"/>
            <a:ext cx="8001300" cy="3985200"/>
          </a:xfrm>
          <a:prstGeom prst="roundRect">
            <a:avLst>
              <a:gd fmla="val 6059"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nrope"/>
              <a:ea typeface="Manrope"/>
              <a:cs typeface="Manrope"/>
              <a:sym typeface="Manrope"/>
            </a:endParaRPr>
          </a:p>
        </p:txBody>
      </p:sp>
      <p:pic>
        <p:nvPicPr>
          <p:cNvPr id="12" name="Google Shape;12;p2" title="image 3029 (1).png"/>
          <p:cNvPicPr preferRelativeResize="0"/>
          <p:nvPr/>
        </p:nvPicPr>
        <p:blipFill rotWithShape="1">
          <a:blip r:embed="rId3">
            <a:alphaModFix/>
          </a:blip>
          <a:srcRect b="11274" l="0" r="8071" t="11243"/>
          <a:stretch/>
        </p:blipFill>
        <p:spPr>
          <a:xfrm>
            <a:off x="2064800" y="578100"/>
            <a:ext cx="6507699" cy="3985199"/>
          </a:xfrm>
          <a:prstGeom prst="rect">
            <a:avLst/>
          </a:prstGeom>
          <a:noFill/>
          <a:ln>
            <a:noFill/>
          </a:ln>
        </p:spPr>
      </p:pic>
      <p:sp>
        <p:nvSpPr>
          <p:cNvPr id="13" name="Google Shape;13;p2"/>
          <p:cNvSpPr/>
          <p:nvPr/>
        </p:nvSpPr>
        <p:spPr>
          <a:xfrm>
            <a:off x="2064825" y="578100"/>
            <a:ext cx="6507600" cy="3985200"/>
          </a:xfrm>
          <a:prstGeom prst="roundRect">
            <a:avLst>
              <a:gd fmla="val 0" name="adj"/>
            </a:avLst>
          </a:prstGeom>
          <a:gradFill>
            <a:gsLst>
              <a:gs pos="0">
                <a:schemeClr val="accent1"/>
              </a:gs>
              <a:gs pos="100000">
                <a:srgbClr val="043F47">
                  <a:alpha val="0"/>
                </a:srgbClr>
              </a:gs>
            </a:gsLst>
            <a:lin ang="2700006"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nrope"/>
              <a:ea typeface="Manrope"/>
              <a:cs typeface="Manrope"/>
              <a:sym typeface="Manrope"/>
            </a:endParaRPr>
          </a:p>
        </p:txBody>
      </p:sp>
      <p:sp>
        <p:nvSpPr>
          <p:cNvPr id="14" name="Google Shape;14;p2"/>
          <p:cNvSpPr txBox="1"/>
          <p:nvPr>
            <p:ph type="title"/>
          </p:nvPr>
        </p:nvSpPr>
        <p:spPr>
          <a:xfrm>
            <a:off x="994425" y="1582450"/>
            <a:ext cx="7308600" cy="1265100"/>
          </a:xfrm>
          <a:prstGeom prst="rect">
            <a:avLst/>
          </a:prstGeom>
        </p:spPr>
        <p:txBody>
          <a:bodyPr anchorCtr="0" anchor="b" bIns="0" lIns="0" spcFirstLastPara="1" rIns="0" wrap="square" tIns="0">
            <a:noAutofit/>
          </a:bodyPr>
          <a:lstStyle>
            <a:lvl1pPr lvl="0">
              <a:lnSpc>
                <a:spcPct val="85000"/>
              </a:lnSpc>
              <a:spcBef>
                <a:spcPts val="0"/>
              </a:spcBef>
              <a:spcAft>
                <a:spcPts val="0"/>
              </a:spcAft>
              <a:buClr>
                <a:schemeClr val="dk1"/>
              </a:buClr>
              <a:buSzPts val="4500"/>
              <a:buFont typeface="Manrope ExtraBold"/>
              <a:buNone/>
              <a:defRPr sz="4500">
                <a:solidFill>
                  <a:schemeClr val="dk1"/>
                </a:solidFill>
                <a:latin typeface="Manrope ExtraBold"/>
                <a:ea typeface="Manrope ExtraBold"/>
                <a:cs typeface="Manrope ExtraBold"/>
                <a:sym typeface="Manrope ExtraBold"/>
              </a:defRPr>
            </a:lvl1pPr>
            <a:lvl2pPr lvl="1">
              <a:lnSpc>
                <a:spcPct val="85000"/>
              </a:lnSpc>
              <a:spcBef>
                <a:spcPts val="0"/>
              </a:spcBef>
              <a:spcAft>
                <a:spcPts val="0"/>
              </a:spcAft>
              <a:buClr>
                <a:schemeClr val="lt1"/>
              </a:buClr>
              <a:buSzPts val="4500"/>
              <a:buFont typeface="Instrument Sans SemiBold"/>
              <a:buNone/>
              <a:defRPr sz="4500">
                <a:solidFill>
                  <a:schemeClr val="lt1"/>
                </a:solidFill>
                <a:latin typeface="Instrument Sans SemiBold"/>
                <a:ea typeface="Instrument Sans SemiBold"/>
                <a:cs typeface="Instrument Sans SemiBold"/>
                <a:sym typeface="Instrument Sans SemiBold"/>
              </a:defRPr>
            </a:lvl2pPr>
            <a:lvl3pPr lvl="2">
              <a:lnSpc>
                <a:spcPct val="85000"/>
              </a:lnSpc>
              <a:spcBef>
                <a:spcPts val="0"/>
              </a:spcBef>
              <a:spcAft>
                <a:spcPts val="0"/>
              </a:spcAft>
              <a:buClr>
                <a:schemeClr val="lt1"/>
              </a:buClr>
              <a:buSzPts val="4500"/>
              <a:buFont typeface="Instrument Sans SemiBold"/>
              <a:buNone/>
              <a:defRPr sz="4500">
                <a:solidFill>
                  <a:schemeClr val="lt1"/>
                </a:solidFill>
                <a:latin typeface="Instrument Sans SemiBold"/>
                <a:ea typeface="Instrument Sans SemiBold"/>
                <a:cs typeface="Instrument Sans SemiBold"/>
                <a:sym typeface="Instrument Sans SemiBold"/>
              </a:defRPr>
            </a:lvl3pPr>
            <a:lvl4pPr lvl="3">
              <a:lnSpc>
                <a:spcPct val="85000"/>
              </a:lnSpc>
              <a:spcBef>
                <a:spcPts val="0"/>
              </a:spcBef>
              <a:spcAft>
                <a:spcPts val="0"/>
              </a:spcAft>
              <a:buClr>
                <a:schemeClr val="lt1"/>
              </a:buClr>
              <a:buSzPts val="4500"/>
              <a:buFont typeface="Instrument Sans SemiBold"/>
              <a:buNone/>
              <a:defRPr sz="4500">
                <a:solidFill>
                  <a:schemeClr val="lt1"/>
                </a:solidFill>
                <a:latin typeface="Instrument Sans SemiBold"/>
                <a:ea typeface="Instrument Sans SemiBold"/>
                <a:cs typeface="Instrument Sans SemiBold"/>
                <a:sym typeface="Instrument Sans SemiBold"/>
              </a:defRPr>
            </a:lvl4pPr>
            <a:lvl5pPr lvl="4">
              <a:lnSpc>
                <a:spcPct val="85000"/>
              </a:lnSpc>
              <a:spcBef>
                <a:spcPts val="0"/>
              </a:spcBef>
              <a:spcAft>
                <a:spcPts val="0"/>
              </a:spcAft>
              <a:buClr>
                <a:schemeClr val="lt1"/>
              </a:buClr>
              <a:buSzPts val="4500"/>
              <a:buFont typeface="Instrument Sans SemiBold"/>
              <a:buNone/>
              <a:defRPr sz="4500">
                <a:solidFill>
                  <a:schemeClr val="lt1"/>
                </a:solidFill>
                <a:latin typeface="Instrument Sans SemiBold"/>
                <a:ea typeface="Instrument Sans SemiBold"/>
                <a:cs typeface="Instrument Sans SemiBold"/>
                <a:sym typeface="Instrument Sans SemiBold"/>
              </a:defRPr>
            </a:lvl5pPr>
            <a:lvl6pPr lvl="5">
              <a:lnSpc>
                <a:spcPct val="85000"/>
              </a:lnSpc>
              <a:spcBef>
                <a:spcPts val="0"/>
              </a:spcBef>
              <a:spcAft>
                <a:spcPts val="0"/>
              </a:spcAft>
              <a:buClr>
                <a:schemeClr val="lt1"/>
              </a:buClr>
              <a:buSzPts val="4500"/>
              <a:buFont typeface="Instrument Sans SemiBold"/>
              <a:buNone/>
              <a:defRPr sz="4500">
                <a:solidFill>
                  <a:schemeClr val="lt1"/>
                </a:solidFill>
                <a:latin typeface="Instrument Sans SemiBold"/>
                <a:ea typeface="Instrument Sans SemiBold"/>
                <a:cs typeface="Instrument Sans SemiBold"/>
                <a:sym typeface="Instrument Sans SemiBold"/>
              </a:defRPr>
            </a:lvl6pPr>
            <a:lvl7pPr lvl="6">
              <a:lnSpc>
                <a:spcPct val="85000"/>
              </a:lnSpc>
              <a:spcBef>
                <a:spcPts val="0"/>
              </a:spcBef>
              <a:spcAft>
                <a:spcPts val="0"/>
              </a:spcAft>
              <a:buClr>
                <a:schemeClr val="lt1"/>
              </a:buClr>
              <a:buSzPts val="4500"/>
              <a:buFont typeface="Instrument Sans SemiBold"/>
              <a:buNone/>
              <a:defRPr sz="4500">
                <a:solidFill>
                  <a:schemeClr val="lt1"/>
                </a:solidFill>
                <a:latin typeface="Instrument Sans SemiBold"/>
                <a:ea typeface="Instrument Sans SemiBold"/>
                <a:cs typeface="Instrument Sans SemiBold"/>
                <a:sym typeface="Instrument Sans SemiBold"/>
              </a:defRPr>
            </a:lvl7pPr>
            <a:lvl8pPr lvl="7">
              <a:lnSpc>
                <a:spcPct val="85000"/>
              </a:lnSpc>
              <a:spcBef>
                <a:spcPts val="0"/>
              </a:spcBef>
              <a:spcAft>
                <a:spcPts val="0"/>
              </a:spcAft>
              <a:buClr>
                <a:schemeClr val="lt1"/>
              </a:buClr>
              <a:buSzPts val="4500"/>
              <a:buFont typeface="Instrument Sans SemiBold"/>
              <a:buNone/>
              <a:defRPr sz="4500">
                <a:solidFill>
                  <a:schemeClr val="lt1"/>
                </a:solidFill>
                <a:latin typeface="Instrument Sans SemiBold"/>
                <a:ea typeface="Instrument Sans SemiBold"/>
                <a:cs typeface="Instrument Sans SemiBold"/>
                <a:sym typeface="Instrument Sans SemiBold"/>
              </a:defRPr>
            </a:lvl8pPr>
            <a:lvl9pPr lvl="8">
              <a:lnSpc>
                <a:spcPct val="85000"/>
              </a:lnSpc>
              <a:spcBef>
                <a:spcPts val="0"/>
              </a:spcBef>
              <a:spcAft>
                <a:spcPts val="0"/>
              </a:spcAft>
              <a:buClr>
                <a:schemeClr val="lt1"/>
              </a:buClr>
              <a:buSzPts val="4500"/>
              <a:buFont typeface="Instrument Sans SemiBold"/>
              <a:buNone/>
              <a:defRPr sz="4500">
                <a:solidFill>
                  <a:schemeClr val="lt1"/>
                </a:solidFill>
                <a:latin typeface="Instrument Sans SemiBold"/>
                <a:ea typeface="Instrument Sans SemiBold"/>
                <a:cs typeface="Instrument Sans SemiBold"/>
                <a:sym typeface="Instrument Sans SemiBold"/>
              </a:defRPr>
            </a:lvl9pPr>
          </a:lstStyle>
          <a:p/>
        </p:txBody>
      </p:sp>
      <p:sp>
        <p:nvSpPr>
          <p:cNvPr id="15" name="Google Shape;15;p2"/>
          <p:cNvSpPr txBox="1"/>
          <p:nvPr>
            <p:ph idx="1" type="subTitle"/>
          </p:nvPr>
        </p:nvSpPr>
        <p:spPr>
          <a:xfrm>
            <a:off x="994425" y="3053350"/>
            <a:ext cx="7418100" cy="3600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400"/>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16" name="Google Shape;16;p2"/>
          <p:cNvCxnSpPr/>
          <p:nvPr/>
        </p:nvCxnSpPr>
        <p:spPr>
          <a:xfrm>
            <a:off x="994425" y="3747188"/>
            <a:ext cx="0" cy="385800"/>
          </a:xfrm>
          <a:prstGeom prst="straightConnector1">
            <a:avLst/>
          </a:prstGeom>
          <a:noFill/>
          <a:ln cap="flat" cmpd="sng" w="19050">
            <a:solidFill>
              <a:schemeClr val="accent5"/>
            </a:solidFill>
            <a:prstDash val="solid"/>
            <a:round/>
            <a:headEnd len="med" w="med" type="none"/>
            <a:tailEnd len="med" w="med" type="none"/>
          </a:ln>
        </p:spPr>
      </p:cxnSp>
      <p:sp>
        <p:nvSpPr>
          <p:cNvPr id="17" name="Google Shape;17;p2"/>
          <p:cNvSpPr txBox="1"/>
          <p:nvPr>
            <p:ph idx="2" type="subTitle"/>
          </p:nvPr>
        </p:nvSpPr>
        <p:spPr>
          <a:xfrm>
            <a:off x="1139800" y="3747188"/>
            <a:ext cx="1986900" cy="2196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Font typeface="Manrope SemiBold"/>
              <a:buNone/>
              <a:defRPr sz="1200">
                <a:solidFill>
                  <a:schemeClr val="dk1"/>
                </a:solidFill>
                <a:latin typeface="Manrope SemiBold"/>
                <a:ea typeface="Manrope SemiBold"/>
                <a:cs typeface="Manrope SemiBold"/>
                <a:sym typeface="Manrope SemiBold"/>
              </a:defRPr>
            </a:lvl1pPr>
            <a:lvl2pPr lvl="1">
              <a:spcBef>
                <a:spcPts val="0"/>
              </a:spcBef>
              <a:spcAft>
                <a:spcPts val="0"/>
              </a:spcAft>
              <a:buClr>
                <a:schemeClr val="dk1"/>
              </a:buClr>
              <a:buSzPts val="1200"/>
              <a:buNone/>
              <a:defRPr sz="1200">
                <a:solidFill>
                  <a:schemeClr val="dk1"/>
                </a:solidFill>
              </a:defRPr>
            </a:lvl2pPr>
            <a:lvl3pPr lvl="2">
              <a:spcBef>
                <a:spcPts val="0"/>
              </a:spcBef>
              <a:spcAft>
                <a:spcPts val="0"/>
              </a:spcAft>
              <a:buClr>
                <a:schemeClr val="dk1"/>
              </a:buClr>
              <a:buSzPts val="1200"/>
              <a:buNone/>
              <a:defRPr sz="1200">
                <a:solidFill>
                  <a:schemeClr val="dk1"/>
                </a:solidFill>
              </a:defRPr>
            </a:lvl3pPr>
            <a:lvl4pPr lvl="3">
              <a:spcBef>
                <a:spcPts val="0"/>
              </a:spcBef>
              <a:spcAft>
                <a:spcPts val="0"/>
              </a:spcAft>
              <a:buClr>
                <a:schemeClr val="dk1"/>
              </a:buClr>
              <a:buSzPts val="1200"/>
              <a:buNone/>
              <a:defRPr sz="1200">
                <a:solidFill>
                  <a:schemeClr val="dk1"/>
                </a:solidFill>
              </a:defRPr>
            </a:lvl4pPr>
            <a:lvl5pPr lvl="4">
              <a:spcBef>
                <a:spcPts val="0"/>
              </a:spcBef>
              <a:spcAft>
                <a:spcPts val="0"/>
              </a:spcAft>
              <a:buClr>
                <a:schemeClr val="dk1"/>
              </a:buClr>
              <a:buSzPts val="1200"/>
              <a:buNone/>
              <a:defRPr sz="1200">
                <a:solidFill>
                  <a:schemeClr val="dk1"/>
                </a:solidFill>
              </a:defRPr>
            </a:lvl5pPr>
            <a:lvl6pPr lvl="5">
              <a:spcBef>
                <a:spcPts val="0"/>
              </a:spcBef>
              <a:spcAft>
                <a:spcPts val="0"/>
              </a:spcAft>
              <a:buClr>
                <a:schemeClr val="dk1"/>
              </a:buClr>
              <a:buSzPts val="1200"/>
              <a:buNone/>
              <a:defRPr sz="1200">
                <a:solidFill>
                  <a:schemeClr val="dk1"/>
                </a:solidFill>
              </a:defRPr>
            </a:lvl6pPr>
            <a:lvl7pPr lvl="6">
              <a:spcBef>
                <a:spcPts val="0"/>
              </a:spcBef>
              <a:spcAft>
                <a:spcPts val="0"/>
              </a:spcAft>
              <a:buClr>
                <a:schemeClr val="dk1"/>
              </a:buClr>
              <a:buSzPts val="1200"/>
              <a:buNone/>
              <a:defRPr sz="1200">
                <a:solidFill>
                  <a:schemeClr val="dk1"/>
                </a:solidFill>
              </a:defRPr>
            </a:lvl7pPr>
            <a:lvl8pPr lvl="7">
              <a:spcBef>
                <a:spcPts val="0"/>
              </a:spcBef>
              <a:spcAft>
                <a:spcPts val="0"/>
              </a:spcAft>
              <a:buClr>
                <a:schemeClr val="dk1"/>
              </a:buClr>
              <a:buSzPts val="1200"/>
              <a:buNone/>
              <a:defRPr sz="1200">
                <a:solidFill>
                  <a:schemeClr val="dk1"/>
                </a:solidFill>
              </a:defRPr>
            </a:lvl8pPr>
            <a:lvl9pPr lvl="8">
              <a:spcBef>
                <a:spcPts val="0"/>
              </a:spcBef>
              <a:spcAft>
                <a:spcPts val="0"/>
              </a:spcAft>
              <a:buClr>
                <a:schemeClr val="dk1"/>
              </a:buClr>
              <a:buSzPts val="1200"/>
              <a:buNone/>
              <a:defRPr sz="1200">
                <a:solidFill>
                  <a:schemeClr val="dk1"/>
                </a:solidFill>
              </a:defRPr>
            </a:lvl9pPr>
          </a:lstStyle>
          <a:p/>
        </p:txBody>
      </p:sp>
      <p:sp>
        <p:nvSpPr>
          <p:cNvPr id="18" name="Google Shape;18;p2"/>
          <p:cNvSpPr txBox="1"/>
          <p:nvPr>
            <p:ph idx="3" type="subTitle"/>
          </p:nvPr>
        </p:nvSpPr>
        <p:spPr>
          <a:xfrm>
            <a:off x="1139800" y="3966788"/>
            <a:ext cx="1986900" cy="219600"/>
          </a:xfrm>
          <a:prstGeom prst="rect">
            <a:avLst/>
          </a:prstGeom>
        </p:spPr>
        <p:txBody>
          <a:bodyPr anchorCtr="0" anchor="t" bIns="0" lIns="0" spcFirstLastPara="1" rIns="0" wrap="square" tIns="0">
            <a:noAutofit/>
          </a:bodyPr>
          <a:lstStyle>
            <a:lvl1pPr lvl="0" rtl="0">
              <a:spcBef>
                <a:spcPts val="0"/>
              </a:spcBef>
              <a:spcAft>
                <a:spcPts val="0"/>
              </a:spcAft>
              <a:buClr>
                <a:schemeClr val="dk1"/>
              </a:buClr>
              <a:buSzPts val="1200"/>
              <a:buNone/>
              <a:defRPr sz="1200">
                <a:solidFill>
                  <a:schemeClr val="dk1"/>
                </a:solidFill>
              </a:defRPr>
            </a:lvl1pPr>
            <a:lvl2pPr lvl="1" rtl="0">
              <a:spcBef>
                <a:spcPts val="0"/>
              </a:spcBef>
              <a:spcAft>
                <a:spcPts val="0"/>
              </a:spcAft>
              <a:buClr>
                <a:schemeClr val="dk1"/>
              </a:buClr>
              <a:buSzPts val="1200"/>
              <a:buNone/>
              <a:defRPr sz="1200">
                <a:solidFill>
                  <a:schemeClr val="dk1"/>
                </a:solidFill>
              </a:defRPr>
            </a:lvl2pPr>
            <a:lvl3pPr lvl="2" rtl="0">
              <a:spcBef>
                <a:spcPts val="0"/>
              </a:spcBef>
              <a:spcAft>
                <a:spcPts val="0"/>
              </a:spcAft>
              <a:buClr>
                <a:schemeClr val="dk1"/>
              </a:buClr>
              <a:buSzPts val="1200"/>
              <a:buNone/>
              <a:defRPr sz="1200">
                <a:solidFill>
                  <a:schemeClr val="dk1"/>
                </a:solidFill>
              </a:defRPr>
            </a:lvl3pPr>
            <a:lvl4pPr lvl="3" rtl="0">
              <a:spcBef>
                <a:spcPts val="0"/>
              </a:spcBef>
              <a:spcAft>
                <a:spcPts val="0"/>
              </a:spcAft>
              <a:buClr>
                <a:schemeClr val="dk1"/>
              </a:buClr>
              <a:buSzPts val="1200"/>
              <a:buNone/>
              <a:defRPr sz="1200">
                <a:solidFill>
                  <a:schemeClr val="dk1"/>
                </a:solidFill>
              </a:defRPr>
            </a:lvl4pPr>
            <a:lvl5pPr lvl="4" rtl="0">
              <a:spcBef>
                <a:spcPts val="0"/>
              </a:spcBef>
              <a:spcAft>
                <a:spcPts val="0"/>
              </a:spcAft>
              <a:buClr>
                <a:schemeClr val="dk1"/>
              </a:buClr>
              <a:buSzPts val="1200"/>
              <a:buNone/>
              <a:defRPr sz="1200">
                <a:solidFill>
                  <a:schemeClr val="dk1"/>
                </a:solidFill>
              </a:defRPr>
            </a:lvl5pPr>
            <a:lvl6pPr lvl="5" rtl="0">
              <a:spcBef>
                <a:spcPts val="0"/>
              </a:spcBef>
              <a:spcAft>
                <a:spcPts val="0"/>
              </a:spcAft>
              <a:buClr>
                <a:schemeClr val="dk1"/>
              </a:buClr>
              <a:buSzPts val="1200"/>
              <a:buNone/>
              <a:defRPr sz="1200">
                <a:solidFill>
                  <a:schemeClr val="dk1"/>
                </a:solidFill>
              </a:defRPr>
            </a:lvl6pPr>
            <a:lvl7pPr lvl="6" rtl="0">
              <a:spcBef>
                <a:spcPts val="0"/>
              </a:spcBef>
              <a:spcAft>
                <a:spcPts val="0"/>
              </a:spcAft>
              <a:buClr>
                <a:schemeClr val="dk1"/>
              </a:buClr>
              <a:buSzPts val="1200"/>
              <a:buNone/>
              <a:defRPr sz="1200">
                <a:solidFill>
                  <a:schemeClr val="dk1"/>
                </a:solidFill>
              </a:defRPr>
            </a:lvl7pPr>
            <a:lvl8pPr lvl="7" rtl="0">
              <a:spcBef>
                <a:spcPts val="0"/>
              </a:spcBef>
              <a:spcAft>
                <a:spcPts val="0"/>
              </a:spcAft>
              <a:buClr>
                <a:schemeClr val="dk1"/>
              </a:buClr>
              <a:buSzPts val="1200"/>
              <a:buNone/>
              <a:defRPr sz="1200">
                <a:solidFill>
                  <a:schemeClr val="dk1"/>
                </a:solidFill>
              </a:defRPr>
            </a:lvl8pPr>
            <a:lvl9pPr lvl="8" rtl="0">
              <a:spcBef>
                <a:spcPts val="0"/>
              </a:spcBef>
              <a:spcAft>
                <a:spcPts val="0"/>
              </a:spcAft>
              <a:buClr>
                <a:schemeClr val="dk1"/>
              </a:buClr>
              <a:buSzPts val="1200"/>
              <a:buNone/>
              <a:defRPr sz="1200">
                <a:solidFill>
                  <a:schemeClr val="dk1"/>
                </a:solidFill>
              </a:defRPr>
            </a:lvl9pPr>
          </a:lstStyle>
          <a:p/>
        </p:txBody>
      </p:sp>
      <p:cxnSp>
        <p:nvCxnSpPr>
          <p:cNvPr id="19" name="Google Shape;19;p2"/>
          <p:cNvCxnSpPr/>
          <p:nvPr/>
        </p:nvCxnSpPr>
        <p:spPr>
          <a:xfrm>
            <a:off x="3509838" y="3747188"/>
            <a:ext cx="0" cy="385800"/>
          </a:xfrm>
          <a:prstGeom prst="straightConnector1">
            <a:avLst/>
          </a:prstGeom>
          <a:noFill/>
          <a:ln cap="flat" cmpd="sng" w="19050">
            <a:solidFill>
              <a:schemeClr val="accent5"/>
            </a:solidFill>
            <a:prstDash val="solid"/>
            <a:round/>
            <a:headEnd len="med" w="med" type="none"/>
            <a:tailEnd len="med" w="med" type="none"/>
          </a:ln>
        </p:spPr>
      </p:cxnSp>
      <p:sp>
        <p:nvSpPr>
          <p:cNvPr id="20" name="Google Shape;20;p2"/>
          <p:cNvSpPr txBox="1"/>
          <p:nvPr>
            <p:ph idx="4" type="subTitle"/>
          </p:nvPr>
        </p:nvSpPr>
        <p:spPr>
          <a:xfrm>
            <a:off x="3655213" y="3747188"/>
            <a:ext cx="1986900" cy="219600"/>
          </a:xfrm>
          <a:prstGeom prst="rect">
            <a:avLst/>
          </a:prstGeom>
        </p:spPr>
        <p:txBody>
          <a:bodyPr anchorCtr="0" anchor="t" bIns="0" lIns="0" spcFirstLastPara="1" rIns="0" wrap="square" tIns="0">
            <a:noAutofit/>
          </a:bodyPr>
          <a:lstStyle>
            <a:lvl1pPr lvl="0" rtl="0">
              <a:spcBef>
                <a:spcPts val="0"/>
              </a:spcBef>
              <a:spcAft>
                <a:spcPts val="0"/>
              </a:spcAft>
              <a:buClr>
                <a:schemeClr val="dk1"/>
              </a:buClr>
              <a:buSzPts val="1200"/>
              <a:buFont typeface="Manrope SemiBold"/>
              <a:buNone/>
              <a:defRPr sz="1200">
                <a:solidFill>
                  <a:schemeClr val="dk1"/>
                </a:solidFill>
                <a:latin typeface="Manrope SemiBold"/>
                <a:ea typeface="Manrope SemiBold"/>
                <a:cs typeface="Manrope SemiBold"/>
                <a:sym typeface="Manrope SemiBold"/>
              </a:defRPr>
            </a:lvl1pPr>
            <a:lvl2pPr lvl="1" rtl="0">
              <a:spcBef>
                <a:spcPts val="0"/>
              </a:spcBef>
              <a:spcAft>
                <a:spcPts val="0"/>
              </a:spcAft>
              <a:buClr>
                <a:schemeClr val="dk1"/>
              </a:buClr>
              <a:buSzPts val="1200"/>
              <a:buNone/>
              <a:defRPr sz="1200">
                <a:solidFill>
                  <a:schemeClr val="dk1"/>
                </a:solidFill>
              </a:defRPr>
            </a:lvl2pPr>
            <a:lvl3pPr lvl="2" rtl="0">
              <a:spcBef>
                <a:spcPts val="0"/>
              </a:spcBef>
              <a:spcAft>
                <a:spcPts val="0"/>
              </a:spcAft>
              <a:buClr>
                <a:schemeClr val="dk1"/>
              </a:buClr>
              <a:buSzPts val="1200"/>
              <a:buNone/>
              <a:defRPr sz="1200">
                <a:solidFill>
                  <a:schemeClr val="dk1"/>
                </a:solidFill>
              </a:defRPr>
            </a:lvl3pPr>
            <a:lvl4pPr lvl="3" rtl="0">
              <a:spcBef>
                <a:spcPts val="0"/>
              </a:spcBef>
              <a:spcAft>
                <a:spcPts val="0"/>
              </a:spcAft>
              <a:buClr>
                <a:schemeClr val="dk1"/>
              </a:buClr>
              <a:buSzPts val="1200"/>
              <a:buNone/>
              <a:defRPr sz="1200">
                <a:solidFill>
                  <a:schemeClr val="dk1"/>
                </a:solidFill>
              </a:defRPr>
            </a:lvl4pPr>
            <a:lvl5pPr lvl="4" rtl="0">
              <a:spcBef>
                <a:spcPts val="0"/>
              </a:spcBef>
              <a:spcAft>
                <a:spcPts val="0"/>
              </a:spcAft>
              <a:buClr>
                <a:schemeClr val="dk1"/>
              </a:buClr>
              <a:buSzPts val="1200"/>
              <a:buNone/>
              <a:defRPr sz="1200">
                <a:solidFill>
                  <a:schemeClr val="dk1"/>
                </a:solidFill>
              </a:defRPr>
            </a:lvl5pPr>
            <a:lvl6pPr lvl="5" rtl="0">
              <a:spcBef>
                <a:spcPts val="0"/>
              </a:spcBef>
              <a:spcAft>
                <a:spcPts val="0"/>
              </a:spcAft>
              <a:buClr>
                <a:schemeClr val="dk1"/>
              </a:buClr>
              <a:buSzPts val="1200"/>
              <a:buNone/>
              <a:defRPr sz="1200">
                <a:solidFill>
                  <a:schemeClr val="dk1"/>
                </a:solidFill>
              </a:defRPr>
            </a:lvl6pPr>
            <a:lvl7pPr lvl="6" rtl="0">
              <a:spcBef>
                <a:spcPts val="0"/>
              </a:spcBef>
              <a:spcAft>
                <a:spcPts val="0"/>
              </a:spcAft>
              <a:buClr>
                <a:schemeClr val="dk1"/>
              </a:buClr>
              <a:buSzPts val="1200"/>
              <a:buNone/>
              <a:defRPr sz="1200">
                <a:solidFill>
                  <a:schemeClr val="dk1"/>
                </a:solidFill>
              </a:defRPr>
            </a:lvl7pPr>
            <a:lvl8pPr lvl="7" rtl="0">
              <a:spcBef>
                <a:spcPts val="0"/>
              </a:spcBef>
              <a:spcAft>
                <a:spcPts val="0"/>
              </a:spcAft>
              <a:buClr>
                <a:schemeClr val="dk1"/>
              </a:buClr>
              <a:buSzPts val="1200"/>
              <a:buNone/>
              <a:defRPr sz="1200">
                <a:solidFill>
                  <a:schemeClr val="dk1"/>
                </a:solidFill>
              </a:defRPr>
            </a:lvl8pPr>
            <a:lvl9pPr lvl="8" rtl="0">
              <a:spcBef>
                <a:spcPts val="0"/>
              </a:spcBef>
              <a:spcAft>
                <a:spcPts val="0"/>
              </a:spcAft>
              <a:buClr>
                <a:schemeClr val="dk1"/>
              </a:buClr>
              <a:buSzPts val="1200"/>
              <a:buNone/>
              <a:defRPr sz="1200">
                <a:solidFill>
                  <a:schemeClr val="dk1"/>
                </a:solidFill>
              </a:defRPr>
            </a:lvl9pPr>
          </a:lstStyle>
          <a:p/>
        </p:txBody>
      </p:sp>
      <p:sp>
        <p:nvSpPr>
          <p:cNvPr id="21" name="Google Shape;21;p2"/>
          <p:cNvSpPr txBox="1"/>
          <p:nvPr>
            <p:ph idx="5" type="subTitle"/>
          </p:nvPr>
        </p:nvSpPr>
        <p:spPr>
          <a:xfrm>
            <a:off x="3655213" y="3966788"/>
            <a:ext cx="1986900" cy="219600"/>
          </a:xfrm>
          <a:prstGeom prst="rect">
            <a:avLst/>
          </a:prstGeom>
        </p:spPr>
        <p:txBody>
          <a:bodyPr anchorCtr="0" anchor="t" bIns="0" lIns="0" spcFirstLastPara="1" rIns="0" wrap="square" tIns="0">
            <a:noAutofit/>
          </a:bodyPr>
          <a:lstStyle>
            <a:lvl1pPr lvl="0" rtl="0">
              <a:spcBef>
                <a:spcPts val="0"/>
              </a:spcBef>
              <a:spcAft>
                <a:spcPts val="0"/>
              </a:spcAft>
              <a:buClr>
                <a:schemeClr val="dk1"/>
              </a:buClr>
              <a:buSzPts val="1200"/>
              <a:buNone/>
              <a:defRPr sz="1200">
                <a:solidFill>
                  <a:schemeClr val="dk1"/>
                </a:solidFill>
              </a:defRPr>
            </a:lvl1pPr>
            <a:lvl2pPr lvl="1" rtl="0">
              <a:spcBef>
                <a:spcPts val="0"/>
              </a:spcBef>
              <a:spcAft>
                <a:spcPts val="0"/>
              </a:spcAft>
              <a:buClr>
                <a:schemeClr val="dk1"/>
              </a:buClr>
              <a:buSzPts val="1200"/>
              <a:buNone/>
              <a:defRPr sz="1200">
                <a:solidFill>
                  <a:schemeClr val="dk1"/>
                </a:solidFill>
              </a:defRPr>
            </a:lvl2pPr>
            <a:lvl3pPr lvl="2" rtl="0">
              <a:spcBef>
                <a:spcPts val="0"/>
              </a:spcBef>
              <a:spcAft>
                <a:spcPts val="0"/>
              </a:spcAft>
              <a:buClr>
                <a:schemeClr val="dk1"/>
              </a:buClr>
              <a:buSzPts val="1200"/>
              <a:buNone/>
              <a:defRPr sz="1200">
                <a:solidFill>
                  <a:schemeClr val="dk1"/>
                </a:solidFill>
              </a:defRPr>
            </a:lvl3pPr>
            <a:lvl4pPr lvl="3" rtl="0">
              <a:spcBef>
                <a:spcPts val="0"/>
              </a:spcBef>
              <a:spcAft>
                <a:spcPts val="0"/>
              </a:spcAft>
              <a:buClr>
                <a:schemeClr val="dk1"/>
              </a:buClr>
              <a:buSzPts val="1200"/>
              <a:buNone/>
              <a:defRPr sz="1200">
                <a:solidFill>
                  <a:schemeClr val="dk1"/>
                </a:solidFill>
              </a:defRPr>
            </a:lvl4pPr>
            <a:lvl5pPr lvl="4" rtl="0">
              <a:spcBef>
                <a:spcPts val="0"/>
              </a:spcBef>
              <a:spcAft>
                <a:spcPts val="0"/>
              </a:spcAft>
              <a:buClr>
                <a:schemeClr val="dk1"/>
              </a:buClr>
              <a:buSzPts val="1200"/>
              <a:buNone/>
              <a:defRPr sz="1200">
                <a:solidFill>
                  <a:schemeClr val="dk1"/>
                </a:solidFill>
              </a:defRPr>
            </a:lvl5pPr>
            <a:lvl6pPr lvl="5" rtl="0">
              <a:spcBef>
                <a:spcPts val="0"/>
              </a:spcBef>
              <a:spcAft>
                <a:spcPts val="0"/>
              </a:spcAft>
              <a:buClr>
                <a:schemeClr val="dk1"/>
              </a:buClr>
              <a:buSzPts val="1200"/>
              <a:buNone/>
              <a:defRPr sz="1200">
                <a:solidFill>
                  <a:schemeClr val="dk1"/>
                </a:solidFill>
              </a:defRPr>
            </a:lvl6pPr>
            <a:lvl7pPr lvl="6" rtl="0">
              <a:spcBef>
                <a:spcPts val="0"/>
              </a:spcBef>
              <a:spcAft>
                <a:spcPts val="0"/>
              </a:spcAft>
              <a:buClr>
                <a:schemeClr val="dk1"/>
              </a:buClr>
              <a:buSzPts val="1200"/>
              <a:buNone/>
              <a:defRPr sz="1200">
                <a:solidFill>
                  <a:schemeClr val="dk1"/>
                </a:solidFill>
              </a:defRPr>
            </a:lvl7pPr>
            <a:lvl8pPr lvl="7" rtl="0">
              <a:spcBef>
                <a:spcPts val="0"/>
              </a:spcBef>
              <a:spcAft>
                <a:spcPts val="0"/>
              </a:spcAft>
              <a:buClr>
                <a:schemeClr val="dk1"/>
              </a:buClr>
              <a:buSzPts val="1200"/>
              <a:buNone/>
              <a:defRPr sz="1200">
                <a:solidFill>
                  <a:schemeClr val="dk1"/>
                </a:solidFill>
              </a:defRPr>
            </a:lvl8pPr>
            <a:lvl9pPr lvl="8" rtl="0">
              <a:spcBef>
                <a:spcPts val="0"/>
              </a:spcBef>
              <a:spcAft>
                <a:spcPts val="0"/>
              </a:spcAft>
              <a:buClr>
                <a:schemeClr val="dk1"/>
              </a:buClr>
              <a:buSzPts val="1200"/>
              <a:buNone/>
              <a:defRPr sz="1200">
                <a:solidFill>
                  <a:schemeClr val="dk1"/>
                </a:solidFill>
              </a:defRPr>
            </a:lvl9pPr>
          </a:lstStyle>
          <a:p/>
        </p:txBody>
      </p:sp>
      <p:cxnSp>
        <p:nvCxnSpPr>
          <p:cNvPr id="22" name="Google Shape;22;p2"/>
          <p:cNvCxnSpPr/>
          <p:nvPr/>
        </p:nvCxnSpPr>
        <p:spPr>
          <a:xfrm>
            <a:off x="6025250" y="3747188"/>
            <a:ext cx="0" cy="385800"/>
          </a:xfrm>
          <a:prstGeom prst="straightConnector1">
            <a:avLst/>
          </a:prstGeom>
          <a:noFill/>
          <a:ln cap="flat" cmpd="sng" w="19050">
            <a:solidFill>
              <a:schemeClr val="accent5"/>
            </a:solidFill>
            <a:prstDash val="solid"/>
            <a:round/>
            <a:headEnd len="med" w="med" type="none"/>
            <a:tailEnd len="med" w="med" type="none"/>
          </a:ln>
        </p:spPr>
      </p:cxnSp>
      <p:sp>
        <p:nvSpPr>
          <p:cNvPr id="23" name="Google Shape;23;p2"/>
          <p:cNvSpPr txBox="1"/>
          <p:nvPr>
            <p:ph idx="6" type="subTitle"/>
          </p:nvPr>
        </p:nvSpPr>
        <p:spPr>
          <a:xfrm>
            <a:off x="6170625" y="3747188"/>
            <a:ext cx="1986900" cy="219600"/>
          </a:xfrm>
          <a:prstGeom prst="rect">
            <a:avLst/>
          </a:prstGeom>
        </p:spPr>
        <p:txBody>
          <a:bodyPr anchorCtr="0" anchor="t" bIns="0" lIns="0" spcFirstLastPara="1" rIns="0" wrap="square" tIns="0">
            <a:noAutofit/>
          </a:bodyPr>
          <a:lstStyle>
            <a:lvl1pPr lvl="0" rtl="0">
              <a:spcBef>
                <a:spcPts val="0"/>
              </a:spcBef>
              <a:spcAft>
                <a:spcPts val="0"/>
              </a:spcAft>
              <a:buClr>
                <a:schemeClr val="dk1"/>
              </a:buClr>
              <a:buSzPts val="1200"/>
              <a:buFont typeface="Manrope SemiBold"/>
              <a:buNone/>
              <a:defRPr sz="1200">
                <a:solidFill>
                  <a:schemeClr val="dk1"/>
                </a:solidFill>
                <a:latin typeface="Manrope SemiBold"/>
                <a:ea typeface="Manrope SemiBold"/>
                <a:cs typeface="Manrope SemiBold"/>
                <a:sym typeface="Manrope SemiBold"/>
              </a:defRPr>
            </a:lvl1pPr>
            <a:lvl2pPr lvl="1" rtl="0">
              <a:spcBef>
                <a:spcPts val="0"/>
              </a:spcBef>
              <a:spcAft>
                <a:spcPts val="0"/>
              </a:spcAft>
              <a:buClr>
                <a:schemeClr val="dk1"/>
              </a:buClr>
              <a:buSzPts val="1200"/>
              <a:buNone/>
              <a:defRPr sz="1200">
                <a:solidFill>
                  <a:schemeClr val="dk1"/>
                </a:solidFill>
              </a:defRPr>
            </a:lvl2pPr>
            <a:lvl3pPr lvl="2" rtl="0">
              <a:spcBef>
                <a:spcPts val="0"/>
              </a:spcBef>
              <a:spcAft>
                <a:spcPts val="0"/>
              </a:spcAft>
              <a:buClr>
                <a:schemeClr val="dk1"/>
              </a:buClr>
              <a:buSzPts val="1200"/>
              <a:buNone/>
              <a:defRPr sz="1200">
                <a:solidFill>
                  <a:schemeClr val="dk1"/>
                </a:solidFill>
              </a:defRPr>
            </a:lvl3pPr>
            <a:lvl4pPr lvl="3" rtl="0">
              <a:spcBef>
                <a:spcPts val="0"/>
              </a:spcBef>
              <a:spcAft>
                <a:spcPts val="0"/>
              </a:spcAft>
              <a:buClr>
                <a:schemeClr val="dk1"/>
              </a:buClr>
              <a:buSzPts val="1200"/>
              <a:buNone/>
              <a:defRPr sz="1200">
                <a:solidFill>
                  <a:schemeClr val="dk1"/>
                </a:solidFill>
              </a:defRPr>
            </a:lvl4pPr>
            <a:lvl5pPr lvl="4" rtl="0">
              <a:spcBef>
                <a:spcPts val="0"/>
              </a:spcBef>
              <a:spcAft>
                <a:spcPts val="0"/>
              </a:spcAft>
              <a:buClr>
                <a:schemeClr val="dk1"/>
              </a:buClr>
              <a:buSzPts val="1200"/>
              <a:buNone/>
              <a:defRPr sz="1200">
                <a:solidFill>
                  <a:schemeClr val="dk1"/>
                </a:solidFill>
              </a:defRPr>
            </a:lvl5pPr>
            <a:lvl6pPr lvl="5" rtl="0">
              <a:spcBef>
                <a:spcPts val="0"/>
              </a:spcBef>
              <a:spcAft>
                <a:spcPts val="0"/>
              </a:spcAft>
              <a:buClr>
                <a:schemeClr val="dk1"/>
              </a:buClr>
              <a:buSzPts val="1200"/>
              <a:buNone/>
              <a:defRPr sz="1200">
                <a:solidFill>
                  <a:schemeClr val="dk1"/>
                </a:solidFill>
              </a:defRPr>
            </a:lvl6pPr>
            <a:lvl7pPr lvl="6" rtl="0">
              <a:spcBef>
                <a:spcPts val="0"/>
              </a:spcBef>
              <a:spcAft>
                <a:spcPts val="0"/>
              </a:spcAft>
              <a:buClr>
                <a:schemeClr val="dk1"/>
              </a:buClr>
              <a:buSzPts val="1200"/>
              <a:buNone/>
              <a:defRPr sz="1200">
                <a:solidFill>
                  <a:schemeClr val="dk1"/>
                </a:solidFill>
              </a:defRPr>
            </a:lvl7pPr>
            <a:lvl8pPr lvl="7" rtl="0">
              <a:spcBef>
                <a:spcPts val="0"/>
              </a:spcBef>
              <a:spcAft>
                <a:spcPts val="0"/>
              </a:spcAft>
              <a:buClr>
                <a:schemeClr val="dk1"/>
              </a:buClr>
              <a:buSzPts val="1200"/>
              <a:buNone/>
              <a:defRPr sz="1200">
                <a:solidFill>
                  <a:schemeClr val="dk1"/>
                </a:solidFill>
              </a:defRPr>
            </a:lvl8pPr>
            <a:lvl9pPr lvl="8" rtl="0">
              <a:spcBef>
                <a:spcPts val="0"/>
              </a:spcBef>
              <a:spcAft>
                <a:spcPts val="0"/>
              </a:spcAft>
              <a:buClr>
                <a:schemeClr val="dk1"/>
              </a:buClr>
              <a:buSzPts val="1200"/>
              <a:buNone/>
              <a:defRPr sz="1200">
                <a:solidFill>
                  <a:schemeClr val="dk1"/>
                </a:solidFill>
              </a:defRPr>
            </a:lvl9pPr>
          </a:lstStyle>
          <a:p/>
        </p:txBody>
      </p:sp>
      <p:sp>
        <p:nvSpPr>
          <p:cNvPr id="24" name="Google Shape;24;p2"/>
          <p:cNvSpPr txBox="1"/>
          <p:nvPr>
            <p:ph idx="7" type="subTitle"/>
          </p:nvPr>
        </p:nvSpPr>
        <p:spPr>
          <a:xfrm>
            <a:off x="6170625" y="3966788"/>
            <a:ext cx="1986900" cy="219600"/>
          </a:xfrm>
          <a:prstGeom prst="rect">
            <a:avLst/>
          </a:prstGeom>
        </p:spPr>
        <p:txBody>
          <a:bodyPr anchorCtr="0" anchor="t" bIns="0" lIns="0" spcFirstLastPara="1" rIns="0" wrap="square" tIns="0">
            <a:noAutofit/>
          </a:bodyPr>
          <a:lstStyle>
            <a:lvl1pPr lvl="0" rtl="0">
              <a:spcBef>
                <a:spcPts val="0"/>
              </a:spcBef>
              <a:spcAft>
                <a:spcPts val="0"/>
              </a:spcAft>
              <a:buClr>
                <a:schemeClr val="dk1"/>
              </a:buClr>
              <a:buSzPts val="1200"/>
              <a:buNone/>
              <a:defRPr sz="1200">
                <a:solidFill>
                  <a:schemeClr val="dk1"/>
                </a:solidFill>
              </a:defRPr>
            </a:lvl1pPr>
            <a:lvl2pPr lvl="1" rtl="0">
              <a:spcBef>
                <a:spcPts val="0"/>
              </a:spcBef>
              <a:spcAft>
                <a:spcPts val="0"/>
              </a:spcAft>
              <a:buClr>
                <a:schemeClr val="dk1"/>
              </a:buClr>
              <a:buSzPts val="1200"/>
              <a:buNone/>
              <a:defRPr sz="1200">
                <a:solidFill>
                  <a:schemeClr val="dk1"/>
                </a:solidFill>
              </a:defRPr>
            </a:lvl2pPr>
            <a:lvl3pPr lvl="2" rtl="0">
              <a:spcBef>
                <a:spcPts val="0"/>
              </a:spcBef>
              <a:spcAft>
                <a:spcPts val="0"/>
              </a:spcAft>
              <a:buClr>
                <a:schemeClr val="dk1"/>
              </a:buClr>
              <a:buSzPts val="1200"/>
              <a:buNone/>
              <a:defRPr sz="1200">
                <a:solidFill>
                  <a:schemeClr val="dk1"/>
                </a:solidFill>
              </a:defRPr>
            </a:lvl3pPr>
            <a:lvl4pPr lvl="3" rtl="0">
              <a:spcBef>
                <a:spcPts val="0"/>
              </a:spcBef>
              <a:spcAft>
                <a:spcPts val="0"/>
              </a:spcAft>
              <a:buClr>
                <a:schemeClr val="dk1"/>
              </a:buClr>
              <a:buSzPts val="1200"/>
              <a:buNone/>
              <a:defRPr sz="1200">
                <a:solidFill>
                  <a:schemeClr val="dk1"/>
                </a:solidFill>
              </a:defRPr>
            </a:lvl4pPr>
            <a:lvl5pPr lvl="4" rtl="0">
              <a:spcBef>
                <a:spcPts val="0"/>
              </a:spcBef>
              <a:spcAft>
                <a:spcPts val="0"/>
              </a:spcAft>
              <a:buClr>
                <a:schemeClr val="dk1"/>
              </a:buClr>
              <a:buSzPts val="1200"/>
              <a:buNone/>
              <a:defRPr sz="1200">
                <a:solidFill>
                  <a:schemeClr val="dk1"/>
                </a:solidFill>
              </a:defRPr>
            </a:lvl5pPr>
            <a:lvl6pPr lvl="5" rtl="0">
              <a:spcBef>
                <a:spcPts val="0"/>
              </a:spcBef>
              <a:spcAft>
                <a:spcPts val="0"/>
              </a:spcAft>
              <a:buClr>
                <a:schemeClr val="dk1"/>
              </a:buClr>
              <a:buSzPts val="1200"/>
              <a:buNone/>
              <a:defRPr sz="1200">
                <a:solidFill>
                  <a:schemeClr val="dk1"/>
                </a:solidFill>
              </a:defRPr>
            </a:lvl6pPr>
            <a:lvl7pPr lvl="6" rtl="0">
              <a:spcBef>
                <a:spcPts val="0"/>
              </a:spcBef>
              <a:spcAft>
                <a:spcPts val="0"/>
              </a:spcAft>
              <a:buClr>
                <a:schemeClr val="dk1"/>
              </a:buClr>
              <a:buSzPts val="1200"/>
              <a:buNone/>
              <a:defRPr sz="1200">
                <a:solidFill>
                  <a:schemeClr val="dk1"/>
                </a:solidFill>
              </a:defRPr>
            </a:lvl7pPr>
            <a:lvl8pPr lvl="7" rtl="0">
              <a:spcBef>
                <a:spcPts val="0"/>
              </a:spcBef>
              <a:spcAft>
                <a:spcPts val="0"/>
              </a:spcAft>
              <a:buClr>
                <a:schemeClr val="dk1"/>
              </a:buClr>
              <a:buSzPts val="1200"/>
              <a:buNone/>
              <a:defRPr sz="1200">
                <a:solidFill>
                  <a:schemeClr val="dk1"/>
                </a:solidFill>
              </a:defRPr>
            </a:lvl8pPr>
            <a:lvl9pPr lvl="8" rtl="0">
              <a:spcBef>
                <a:spcPts val="0"/>
              </a:spcBef>
              <a:spcAft>
                <a:spcPts val="0"/>
              </a:spcAft>
              <a:buClr>
                <a:schemeClr val="dk1"/>
              </a:buClr>
              <a:buSzPts val="1200"/>
              <a:buNone/>
              <a:defRPr sz="1200">
                <a:solidFill>
                  <a:schemeClr val="dk1"/>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2">
  <p:cSld name="Title and body_2">
    <p:spTree>
      <p:nvGrpSpPr>
        <p:cNvPr id="25" name="Shape 25"/>
        <p:cNvGrpSpPr/>
        <p:nvPr/>
      </p:nvGrpSpPr>
      <p:grpSpPr>
        <a:xfrm>
          <a:off x="0" y="0"/>
          <a:ext cx="0" cy="0"/>
          <a:chOff x="0" y="0"/>
          <a:chExt cx="0" cy="0"/>
        </a:xfrm>
      </p:grpSpPr>
      <p:sp>
        <p:nvSpPr>
          <p:cNvPr id="26" name="Google Shape;26;p3"/>
          <p:cNvSpPr txBox="1"/>
          <p:nvPr>
            <p:ph idx="1" type="body"/>
          </p:nvPr>
        </p:nvSpPr>
        <p:spPr>
          <a:xfrm>
            <a:off x="583400" y="1130650"/>
            <a:ext cx="3555300" cy="685500"/>
          </a:xfrm>
          <a:prstGeom prst="rect">
            <a:avLst/>
          </a:prstGeom>
        </p:spPr>
        <p:txBody>
          <a:bodyPr anchorCtr="0" anchor="t" bIns="0" lIns="0" spcFirstLastPara="1" rIns="0" wrap="square" tIns="0">
            <a:sp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3"/>
          <p:cNvSpPr/>
          <p:nvPr>
            <p:ph idx="2" type="pic"/>
          </p:nvPr>
        </p:nvSpPr>
        <p:spPr>
          <a:xfrm>
            <a:off x="4584000" y="580200"/>
            <a:ext cx="3988500" cy="2769600"/>
          </a:xfrm>
          <a:prstGeom prst="roundRect">
            <a:avLst>
              <a:gd fmla="val 11296" name="adj"/>
            </a:avLst>
          </a:prstGeom>
          <a:noFill/>
          <a:ln>
            <a:noFill/>
          </a:ln>
        </p:spPr>
      </p:sp>
      <p:sp>
        <p:nvSpPr>
          <p:cNvPr id="28" name="Google Shape;28;p3"/>
          <p:cNvSpPr txBox="1"/>
          <p:nvPr>
            <p:ph type="title"/>
          </p:nvPr>
        </p:nvSpPr>
        <p:spPr>
          <a:xfrm>
            <a:off x="571500" y="580200"/>
            <a:ext cx="3567300" cy="6285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2400">
                <a:latin typeface="Manrope ExtraBold"/>
                <a:ea typeface="Manrope ExtraBold"/>
                <a:cs typeface="Manrope ExtraBold"/>
                <a:sym typeface="Manrope ExtraBold"/>
              </a:defRPr>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29" name="Google Shape;29;p3"/>
          <p:cNvSpPr/>
          <p:nvPr/>
        </p:nvSpPr>
        <p:spPr>
          <a:xfrm>
            <a:off x="4584000" y="3480475"/>
            <a:ext cx="3988500" cy="1082700"/>
          </a:xfrm>
          <a:prstGeom prst="roundRect">
            <a:avLst>
              <a:gd fmla="val 18768"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nrope"/>
              <a:ea typeface="Manrope"/>
              <a:cs typeface="Manrope"/>
              <a:sym typeface="Manrope"/>
            </a:endParaRPr>
          </a:p>
        </p:txBody>
      </p:sp>
      <p:sp>
        <p:nvSpPr>
          <p:cNvPr id="30" name="Google Shape;30;p3"/>
          <p:cNvSpPr txBox="1"/>
          <p:nvPr>
            <p:ph idx="3" type="body"/>
          </p:nvPr>
        </p:nvSpPr>
        <p:spPr>
          <a:xfrm>
            <a:off x="5373525" y="3635575"/>
            <a:ext cx="2982900" cy="772500"/>
          </a:xfrm>
          <a:prstGeom prst="rect">
            <a:avLst/>
          </a:prstGeom>
        </p:spPr>
        <p:txBody>
          <a:bodyPr anchorCtr="0" anchor="t" bIns="0" lIns="0" spcFirstLastPara="1" rIns="0" wrap="square" tIns="0">
            <a:spAutoFit/>
          </a:bodyPr>
          <a:lstStyle>
            <a:lvl1pPr indent="-304800" lvl="0" marL="457200">
              <a:spcBef>
                <a:spcPts val="0"/>
              </a:spcBef>
              <a:spcAft>
                <a:spcPts val="0"/>
              </a:spcAft>
              <a:buClr>
                <a:schemeClr val="dk1"/>
              </a:buClr>
              <a:buSzPts val="1200"/>
              <a:buChar char="●"/>
              <a:defRPr sz="1200">
                <a:solidFill>
                  <a:schemeClr val="dk1"/>
                </a:solidFill>
              </a:defRPr>
            </a:lvl1pPr>
            <a:lvl2pPr indent="-304800" lvl="1" marL="914400">
              <a:spcBef>
                <a:spcPts val="0"/>
              </a:spcBef>
              <a:spcAft>
                <a:spcPts val="0"/>
              </a:spcAft>
              <a:buClr>
                <a:schemeClr val="dk1"/>
              </a:buClr>
              <a:buSzPts val="1200"/>
              <a:buChar char="○"/>
              <a:defRPr sz="1200">
                <a:solidFill>
                  <a:schemeClr val="dk1"/>
                </a:solidFill>
              </a:defRPr>
            </a:lvl2pPr>
            <a:lvl3pPr indent="-304800" lvl="2" marL="1371600">
              <a:spcBef>
                <a:spcPts val="0"/>
              </a:spcBef>
              <a:spcAft>
                <a:spcPts val="0"/>
              </a:spcAft>
              <a:buClr>
                <a:schemeClr val="dk1"/>
              </a:buClr>
              <a:buSzPts val="1200"/>
              <a:buChar char="■"/>
              <a:defRPr sz="1200">
                <a:solidFill>
                  <a:schemeClr val="dk1"/>
                </a:solidFill>
              </a:defRPr>
            </a:lvl3pPr>
            <a:lvl4pPr indent="-304800" lvl="3" marL="1828800">
              <a:spcBef>
                <a:spcPts val="0"/>
              </a:spcBef>
              <a:spcAft>
                <a:spcPts val="0"/>
              </a:spcAft>
              <a:buClr>
                <a:schemeClr val="dk1"/>
              </a:buClr>
              <a:buSzPts val="1200"/>
              <a:buChar char="●"/>
              <a:defRPr sz="1200">
                <a:solidFill>
                  <a:schemeClr val="dk1"/>
                </a:solidFill>
              </a:defRPr>
            </a:lvl4pPr>
            <a:lvl5pPr indent="-304800" lvl="4" marL="2286000">
              <a:spcBef>
                <a:spcPts val="0"/>
              </a:spcBef>
              <a:spcAft>
                <a:spcPts val="0"/>
              </a:spcAft>
              <a:buClr>
                <a:schemeClr val="dk1"/>
              </a:buClr>
              <a:buSzPts val="1200"/>
              <a:buChar char="○"/>
              <a:defRPr sz="1200">
                <a:solidFill>
                  <a:schemeClr val="dk1"/>
                </a:solidFill>
              </a:defRPr>
            </a:lvl5pPr>
            <a:lvl6pPr indent="-304800" lvl="5" marL="2743200">
              <a:spcBef>
                <a:spcPts val="0"/>
              </a:spcBef>
              <a:spcAft>
                <a:spcPts val="0"/>
              </a:spcAft>
              <a:buClr>
                <a:schemeClr val="dk1"/>
              </a:buClr>
              <a:buSzPts val="1200"/>
              <a:buChar char="■"/>
              <a:defRPr sz="1200">
                <a:solidFill>
                  <a:schemeClr val="dk1"/>
                </a:solidFill>
              </a:defRPr>
            </a:lvl6pPr>
            <a:lvl7pPr indent="-304800" lvl="6" marL="3200400">
              <a:spcBef>
                <a:spcPts val="0"/>
              </a:spcBef>
              <a:spcAft>
                <a:spcPts val="0"/>
              </a:spcAft>
              <a:buClr>
                <a:schemeClr val="dk1"/>
              </a:buClr>
              <a:buSzPts val="1200"/>
              <a:buChar char="●"/>
              <a:defRPr sz="1200">
                <a:solidFill>
                  <a:schemeClr val="dk1"/>
                </a:solidFill>
              </a:defRPr>
            </a:lvl7pPr>
            <a:lvl8pPr indent="-304800" lvl="7" marL="3657600">
              <a:spcBef>
                <a:spcPts val="0"/>
              </a:spcBef>
              <a:spcAft>
                <a:spcPts val="0"/>
              </a:spcAft>
              <a:buClr>
                <a:schemeClr val="dk1"/>
              </a:buClr>
              <a:buSzPts val="1200"/>
              <a:buChar char="○"/>
              <a:defRPr sz="1200">
                <a:solidFill>
                  <a:schemeClr val="dk1"/>
                </a:solidFill>
              </a:defRPr>
            </a:lvl8pPr>
            <a:lvl9pPr indent="-304800" lvl="8" marL="4114800">
              <a:spcBef>
                <a:spcPts val="0"/>
              </a:spcBef>
              <a:spcAft>
                <a:spcPts val="0"/>
              </a:spcAft>
              <a:buClr>
                <a:schemeClr val="dk1"/>
              </a:buClr>
              <a:buSzPts val="1200"/>
              <a:buChar char="■"/>
              <a:defRPr sz="1200">
                <a:solidFill>
                  <a:schemeClr val="dk1"/>
                </a:solidFill>
              </a:defRPr>
            </a:lvl9pPr>
          </a:lstStyle>
          <a:p/>
        </p:txBody>
      </p:sp>
      <p:sp>
        <p:nvSpPr>
          <p:cNvPr id="31" name="Google Shape;31;p3"/>
          <p:cNvSpPr txBox="1"/>
          <p:nvPr>
            <p:ph idx="4" type="body"/>
          </p:nvPr>
        </p:nvSpPr>
        <p:spPr>
          <a:xfrm>
            <a:off x="723750" y="2123788"/>
            <a:ext cx="3414900" cy="772500"/>
          </a:xfrm>
          <a:prstGeom prst="rect">
            <a:avLst/>
          </a:prstGeom>
        </p:spPr>
        <p:txBody>
          <a:bodyPr anchorCtr="0" anchor="t" bIns="0" lIns="0" spcFirstLastPara="1" rIns="0" wrap="square" tIns="0">
            <a:spAutoFit/>
          </a:bodyPr>
          <a:lstStyle>
            <a:lvl1pPr indent="-304800" lvl="0" marL="457200" rtl="0">
              <a:spcBef>
                <a:spcPts val="0"/>
              </a:spcBef>
              <a:spcAft>
                <a:spcPts val="0"/>
              </a:spcAft>
              <a:buSzPts val="1200"/>
              <a:buChar char="●"/>
              <a:defRPr sz="1200"/>
            </a:lvl1pPr>
            <a:lvl2pPr indent="-304800" lvl="1" marL="914400" rtl="0">
              <a:spcBef>
                <a:spcPts val="800"/>
              </a:spcBef>
              <a:spcAft>
                <a:spcPts val="0"/>
              </a:spcAft>
              <a:buSzPts val="1200"/>
              <a:buChar char="○"/>
              <a:defRPr sz="1200"/>
            </a:lvl2pPr>
            <a:lvl3pPr indent="-304800" lvl="2" marL="1371600" rtl="0">
              <a:spcBef>
                <a:spcPts val="800"/>
              </a:spcBef>
              <a:spcAft>
                <a:spcPts val="0"/>
              </a:spcAft>
              <a:buSzPts val="1200"/>
              <a:buChar char="■"/>
              <a:defRPr sz="1200"/>
            </a:lvl3pPr>
            <a:lvl4pPr indent="-304800" lvl="3" marL="1828800" rtl="0">
              <a:spcBef>
                <a:spcPts val="800"/>
              </a:spcBef>
              <a:spcAft>
                <a:spcPts val="0"/>
              </a:spcAft>
              <a:buSzPts val="1200"/>
              <a:buChar char="●"/>
              <a:defRPr sz="1200"/>
            </a:lvl4pPr>
            <a:lvl5pPr indent="-304800" lvl="4" marL="2286000" rtl="0">
              <a:spcBef>
                <a:spcPts val="800"/>
              </a:spcBef>
              <a:spcAft>
                <a:spcPts val="0"/>
              </a:spcAft>
              <a:buSzPts val="1200"/>
              <a:buChar char="○"/>
              <a:defRPr sz="1200"/>
            </a:lvl5pPr>
            <a:lvl6pPr indent="-304800" lvl="5" marL="2743200" rtl="0">
              <a:spcBef>
                <a:spcPts val="800"/>
              </a:spcBef>
              <a:spcAft>
                <a:spcPts val="0"/>
              </a:spcAft>
              <a:buSzPts val="1200"/>
              <a:buChar char="■"/>
              <a:defRPr sz="1200"/>
            </a:lvl6pPr>
            <a:lvl7pPr indent="-304800" lvl="6" marL="3200400" rtl="0">
              <a:spcBef>
                <a:spcPts val="800"/>
              </a:spcBef>
              <a:spcAft>
                <a:spcPts val="0"/>
              </a:spcAft>
              <a:buSzPts val="1200"/>
              <a:buChar char="●"/>
              <a:defRPr sz="1200"/>
            </a:lvl7pPr>
            <a:lvl8pPr indent="-304800" lvl="7" marL="3657600" rtl="0">
              <a:spcBef>
                <a:spcPts val="800"/>
              </a:spcBef>
              <a:spcAft>
                <a:spcPts val="0"/>
              </a:spcAft>
              <a:buSzPts val="1200"/>
              <a:buChar char="○"/>
              <a:defRPr sz="1200"/>
            </a:lvl8pPr>
            <a:lvl9pPr indent="-304800" lvl="8" marL="4114800" rtl="0">
              <a:spcBef>
                <a:spcPts val="800"/>
              </a:spcBef>
              <a:spcAft>
                <a:spcPts val="800"/>
              </a:spcAft>
              <a:buSzPts val="1200"/>
              <a:buChar char="■"/>
              <a:defRPr sz="1200"/>
            </a:lvl9pPr>
          </a:lstStyle>
          <a:p/>
        </p:txBody>
      </p:sp>
      <p:sp>
        <p:nvSpPr>
          <p:cNvPr id="32" name="Google Shape;32;p3"/>
          <p:cNvSpPr txBox="1"/>
          <p:nvPr>
            <p:ph idx="5" type="body"/>
          </p:nvPr>
        </p:nvSpPr>
        <p:spPr>
          <a:xfrm>
            <a:off x="723750" y="3021388"/>
            <a:ext cx="3414900" cy="772500"/>
          </a:xfrm>
          <a:prstGeom prst="rect">
            <a:avLst/>
          </a:prstGeom>
        </p:spPr>
        <p:txBody>
          <a:bodyPr anchorCtr="0" anchor="t" bIns="0" lIns="0" spcFirstLastPara="1" rIns="0" wrap="square" tIns="0">
            <a:sp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33" name="Google Shape;33;p3"/>
          <p:cNvSpPr/>
          <p:nvPr>
            <p:ph idx="6" type="pic"/>
          </p:nvPr>
        </p:nvSpPr>
        <p:spPr>
          <a:xfrm>
            <a:off x="5044650" y="1178850"/>
            <a:ext cx="3067200" cy="1572300"/>
          </a:xfrm>
          <a:prstGeom prst="roundRect">
            <a:avLst>
              <a:gd fmla="val 50000" name="adj"/>
            </a:avLst>
          </a:prstGeom>
          <a:no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2 1">
  <p:cSld name="Title and body_2_1">
    <p:spTree>
      <p:nvGrpSpPr>
        <p:cNvPr id="34" name="Shape 34"/>
        <p:cNvGrpSpPr/>
        <p:nvPr/>
      </p:nvGrpSpPr>
      <p:grpSpPr>
        <a:xfrm>
          <a:off x="0" y="0"/>
          <a:ext cx="0" cy="0"/>
          <a:chOff x="0" y="0"/>
          <a:chExt cx="0" cy="0"/>
        </a:xfrm>
      </p:grpSpPr>
      <p:sp>
        <p:nvSpPr>
          <p:cNvPr id="35" name="Google Shape;35;p4"/>
          <p:cNvSpPr txBox="1"/>
          <p:nvPr>
            <p:ph idx="1" type="body"/>
          </p:nvPr>
        </p:nvSpPr>
        <p:spPr>
          <a:xfrm>
            <a:off x="583400" y="1130650"/>
            <a:ext cx="8001000" cy="685500"/>
          </a:xfrm>
          <a:prstGeom prst="rect">
            <a:avLst/>
          </a:prstGeom>
        </p:spPr>
        <p:txBody>
          <a:bodyPr anchorCtr="0" anchor="t" bIns="0" lIns="0" spcFirstLastPara="1" rIns="0" wrap="square" tIns="0">
            <a:sp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6" name="Google Shape;36;p4"/>
          <p:cNvSpPr txBox="1"/>
          <p:nvPr>
            <p:ph type="title"/>
          </p:nvPr>
        </p:nvSpPr>
        <p:spPr>
          <a:xfrm>
            <a:off x="571500" y="580200"/>
            <a:ext cx="8001000" cy="6285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2400">
                <a:latin typeface="Manrope ExtraBold"/>
                <a:ea typeface="Manrope ExtraBold"/>
                <a:cs typeface="Manrope ExtraBold"/>
                <a:sym typeface="Manrope ExtraBold"/>
              </a:defRPr>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37" name="Google Shape;37;p4"/>
          <p:cNvSpPr/>
          <p:nvPr/>
        </p:nvSpPr>
        <p:spPr>
          <a:xfrm>
            <a:off x="6376650" y="1868650"/>
            <a:ext cx="2196000" cy="2694600"/>
          </a:xfrm>
          <a:prstGeom prst="roundRect">
            <a:avLst>
              <a:gd fmla="val 10318"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nrope"/>
              <a:ea typeface="Manrope"/>
              <a:cs typeface="Manrope"/>
              <a:sym typeface="Manrope"/>
            </a:endParaRPr>
          </a:p>
        </p:txBody>
      </p:sp>
      <p:sp>
        <p:nvSpPr>
          <p:cNvPr id="38" name="Google Shape;38;p4"/>
          <p:cNvSpPr txBox="1"/>
          <p:nvPr>
            <p:ph idx="2" type="body"/>
          </p:nvPr>
        </p:nvSpPr>
        <p:spPr>
          <a:xfrm>
            <a:off x="6572250" y="2693100"/>
            <a:ext cx="1842000" cy="1650300"/>
          </a:xfrm>
          <a:prstGeom prst="rect">
            <a:avLst/>
          </a:prstGeom>
        </p:spPr>
        <p:txBody>
          <a:bodyPr anchorCtr="0" anchor="t" bIns="0" lIns="0" spcFirstLastPara="1" rIns="0" wrap="square" tIns="0">
            <a:spAutoFit/>
          </a:bodyPr>
          <a:lstStyle>
            <a:lvl1pPr indent="-304800" lvl="0" marL="457200">
              <a:spcBef>
                <a:spcPts val="0"/>
              </a:spcBef>
              <a:spcAft>
                <a:spcPts val="0"/>
              </a:spcAft>
              <a:buClr>
                <a:schemeClr val="lt2"/>
              </a:buClr>
              <a:buSzPts val="1200"/>
              <a:buChar char="●"/>
              <a:defRPr sz="1200">
                <a:solidFill>
                  <a:schemeClr val="lt2"/>
                </a:solidFill>
              </a:defRPr>
            </a:lvl1pPr>
            <a:lvl2pPr indent="-304800" lvl="1" marL="914400">
              <a:spcBef>
                <a:spcPts val="800"/>
              </a:spcBef>
              <a:spcAft>
                <a:spcPts val="0"/>
              </a:spcAft>
              <a:buClr>
                <a:schemeClr val="lt2"/>
              </a:buClr>
              <a:buSzPts val="1200"/>
              <a:buChar char="○"/>
              <a:defRPr sz="1200">
                <a:solidFill>
                  <a:schemeClr val="lt2"/>
                </a:solidFill>
              </a:defRPr>
            </a:lvl2pPr>
            <a:lvl3pPr indent="-304800" lvl="2" marL="1371600">
              <a:spcBef>
                <a:spcPts val="800"/>
              </a:spcBef>
              <a:spcAft>
                <a:spcPts val="0"/>
              </a:spcAft>
              <a:buClr>
                <a:schemeClr val="lt2"/>
              </a:buClr>
              <a:buSzPts val="1200"/>
              <a:buChar char="■"/>
              <a:defRPr sz="1200">
                <a:solidFill>
                  <a:schemeClr val="lt2"/>
                </a:solidFill>
              </a:defRPr>
            </a:lvl3pPr>
            <a:lvl4pPr indent="-304800" lvl="3" marL="1828800">
              <a:spcBef>
                <a:spcPts val="800"/>
              </a:spcBef>
              <a:spcAft>
                <a:spcPts val="0"/>
              </a:spcAft>
              <a:buClr>
                <a:schemeClr val="lt2"/>
              </a:buClr>
              <a:buSzPts val="1200"/>
              <a:buChar char="●"/>
              <a:defRPr sz="1200">
                <a:solidFill>
                  <a:schemeClr val="lt2"/>
                </a:solidFill>
              </a:defRPr>
            </a:lvl4pPr>
            <a:lvl5pPr indent="-304800" lvl="4" marL="2286000">
              <a:spcBef>
                <a:spcPts val="800"/>
              </a:spcBef>
              <a:spcAft>
                <a:spcPts val="0"/>
              </a:spcAft>
              <a:buClr>
                <a:schemeClr val="lt2"/>
              </a:buClr>
              <a:buSzPts val="1200"/>
              <a:buChar char="○"/>
              <a:defRPr sz="1200">
                <a:solidFill>
                  <a:schemeClr val="lt2"/>
                </a:solidFill>
              </a:defRPr>
            </a:lvl5pPr>
            <a:lvl6pPr indent="-304800" lvl="5" marL="2743200">
              <a:spcBef>
                <a:spcPts val="800"/>
              </a:spcBef>
              <a:spcAft>
                <a:spcPts val="0"/>
              </a:spcAft>
              <a:buClr>
                <a:schemeClr val="lt2"/>
              </a:buClr>
              <a:buSzPts val="1200"/>
              <a:buChar char="■"/>
              <a:defRPr sz="1200">
                <a:solidFill>
                  <a:schemeClr val="lt2"/>
                </a:solidFill>
              </a:defRPr>
            </a:lvl6pPr>
            <a:lvl7pPr indent="-304800" lvl="6" marL="3200400">
              <a:spcBef>
                <a:spcPts val="800"/>
              </a:spcBef>
              <a:spcAft>
                <a:spcPts val="0"/>
              </a:spcAft>
              <a:buClr>
                <a:schemeClr val="lt2"/>
              </a:buClr>
              <a:buSzPts val="1200"/>
              <a:buChar char="●"/>
              <a:defRPr sz="1200">
                <a:solidFill>
                  <a:schemeClr val="lt2"/>
                </a:solidFill>
              </a:defRPr>
            </a:lvl7pPr>
            <a:lvl8pPr indent="-304800" lvl="7" marL="3657600">
              <a:spcBef>
                <a:spcPts val="800"/>
              </a:spcBef>
              <a:spcAft>
                <a:spcPts val="0"/>
              </a:spcAft>
              <a:buClr>
                <a:schemeClr val="lt2"/>
              </a:buClr>
              <a:buSzPts val="1200"/>
              <a:buChar char="○"/>
              <a:defRPr sz="1200">
                <a:solidFill>
                  <a:schemeClr val="lt2"/>
                </a:solidFill>
              </a:defRPr>
            </a:lvl8pPr>
            <a:lvl9pPr indent="-304800" lvl="8" marL="4114800">
              <a:spcBef>
                <a:spcPts val="800"/>
              </a:spcBef>
              <a:spcAft>
                <a:spcPts val="800"/>
              </a:spcAft>
              <a:buClr>
                <a:schemeClr val="lt2"/>
              </a:buClr>
              <a:buSzPts val="1200"/>
              <a:buChar char="■"/>
              <a:defRPr sz="1200">
                <a:solidFill>
                  <a:schemeClr val="lt2"/>
                </a:solidFill>
              </a:defRPr>
            </a:lvl9pPr>
          </a:lstStyle>
          <a:p/>
        </p:txBody>
      </p:sp>
      <p:pic>
        <p:nvPicPr>
          <p:cNvPr id="39" name="Google Shape;39;p4" title="Mask group - cyan.png"/>
          <p:cNvPicPr preferRelativeResize="0"/>
          <p:nvPr/>
        </p:nvPicPr>
        <p:blipFill rotWithShape="1">
          <a:blip r:embed="rId2">
            <a:alphaModFix/>
          </a:blip>
          <a:srcRect b="0" l="39442" r="0" t="21985"/>
          <a:stretch/>
        </p:blipFill>
        <p:spPr>
          <a:xfrm>
            <a:off x="6680050" y="3583600"/>
            <a:ext cx="1892449" cy="97965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2 1 2">
  <p:cSld name="Title and body_2_1_2">
    <p:spTree>
      <p:nvGrpSpPr>
        <p:cNvPr id="40" name="Shape 40"/>
        <p:cNvGrpSpPr/>
        <p:nvPr/>
      </p:nvGrpSpPr>
      <p:grpSpPr>
        <a:xfrm>
          <a:off x="0" y="0"/>
          <a:ext cx="0" cy="0"/>
          <a:chOff x="0" y="0"/>
          <a:chExt cx="0" cy="0"/>
        </a:xfrm>
      </p:grpSpPr>
      <p:sp>
        <p:nvSpPr>
          <p:cNvPr id="41" name="Google Shape;41;p5"/>
          <p:cNvSpPr/>
          <p:nvPr>
            <p:ph idx="2" type="pic"/>
          </p:nvPr>
        </p:nvSpPr>
        <p:spPr>
          <a:xfrm>
            <a:off x="6630200" y="580200"/>
            <a:ext cx="1942200" cy="1934400"/>
          </a:xfrm>
          <a:prstGeom prst="roundRect">
            <a:avLst>
              <a:gd fmla="val 11756" name="adj"/>
            </a:avLst>
          </a:prstGeom>
          <a:solidFill>
            <a:schemeClr val="accent1"/>
          </a:solidFill>
          <a:ln>
            <a:noFill/>
          </a:ln>
        </p:spPr>
      </p:sp>
      <p:sp>
        <p:nvSpPr>
          <p:cNvPr id="42" name="Google Shape;42;p5"/>
          <p:cNvSpPr txBox="1"/>
          <p:nvPr>
            <p:ph idx="1" type="body"/>
          </p:nvPr>
        </p:nvSpPr>
        <p:spPr>
          <a:xfrm>
            <a:off x="576769" y="1130650"/>
            <a:ext cx="3542700" cy="685500"/>
          </a:xfrm>
          <a:prstGeom prst="rect">
            <a:avLst/>
          </a:prstGeom>
        </p:spPr>
        <p:txBody>
          <a:bodyPr anchorCtr="0" anchor="t" bIns="0" lIns="0" spcFirstLastPara="1" rIns="0" wrap="square" tIns="0">
            <a:sp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3" name="Google Shape;43;p5"/>
          <p:cNvSpPr txBox="1"/>
          <p:nvPr>
            <p:ph type="title"/>
          </p:nvPr>
        </p:nvSpPr>
        <p:spPr>
          <a:xfrm>
            <a:off x="571500" y="580200"/>
            <a:ext cx="3542700" cy="6285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2400">
                <a:latin typeface="Manrope ExtraBold"/>
                <a:ea typeface="Manrope ExtraBold"/>
                <a:cs typeface="Manrope ExtraBold"/>
                <a:sym typeface="Manrope ExtraBold"/>
              </a:defRPr>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44" name="Google Shape;44;p5"/>
          <p:cNvSpPr/>
          <p:nvPr/>
        </p:nvSpPr>
        <p:spPr>
          <a:xfrm>
            <a:off x="4572000" y="580200"/>
            <a:ext cx="1942200" cy="1934400"/>
          </a:xfrm>
          <a:prstGeom prst="roundRect">
            <a:avLst>
              <a:gd fmla="val 10318"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nrope"/>
              <a:ea typeface="Manrope"/>
              <a:cs typeface="Manrope"/>
              <a:sym typeface="Manrope"/>
            </a:endParaRPr>
          </a:p>
        </p:txBody>
      </p:sp>
      <p:sp>
        <p:nvSpPr>
          <p:cNvPr id="45" name="Google Shape;45;p5"/>
          <p:cNvSpPr/>
          <p:nvPr/>
        </p:nvSpPr>
        <p:spPr>
          <a:xfrm>
            <a:off x="4572000" y="2628900"/>
            <a:ext cx="1942200" cy="1934400"/>
          </a:xfrm>
          <a:prstGeom prst="roundRect">
            <a:avLst>
              <a:gd fmla="val 10318"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nrope"/>
              <a:ea typeface="Manrope"/>
              <a:cs typeface="Manrope"/>
              <a:sym typeface="Manrope"/>
            </a:endParaRPr>
          </a:p>
        </p:txBody>
      </p:sp>
      <p:sp>
        <p:nvSpPr>
          <p:cNvPr id="46" name="Google Shape;46;p5"/>
          <p:cNvSpPr/>
          <p:nvPr/>
        </p:nvSpPr>
        <p:spPr>
          <a:xfrm>
            <a:off x="6630300" y="2628900"/>
            <a:ext cx="1942200" cy="1934400"/>
          </a:xfrm>
          <a:prstGeom prst="roundRect">
            <a:avLst>
              <a:gd fmla="val 10318" name="adj"/>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nrope"/>
              <a:ea typeface="Manrope"/>
              <a:cs typeface="Manrope"/>
              <a:sym typeface="Manrope"/>
            </a:endParaRPr>
          </a:p>
        </p:txBody>
      </p:sp>
      <p:sp>
        <p:nvSpPr>
          <p:cNvPr id="47" name="Google Shape;47;p5"/>
          <p:cNvSpPr txBox="1"/>
          <p:nvPr>
            <p:ph idx="3" type="title"/>
          </p:nvPr>
        </p:nvSpPr>
        <p:spPr>
          <a:xfrm>
            <a:off x="4771175" y="735125"/>
            <a:ext cx="1547700" cy="543000"/>
          </a:xfrm>
          <a:prstGeom prst="rect">
            <a:avLst/>
          </a:prstGeom>
        </p:spPr>
        <p:txBody>
          <a:bodyPr anchorCtr="0" anchor="t" bIns="0" lIns="0" spcFirstLastPara="1" rIns="0" wrap="square" tIns="0">
            <a:spAutoFit/>
          </a:bodyPr>
          <a:lstStyle>
            <a:lvl1pPr lvl="0">
              <a:lnSpc>
                <a:spcPct val="90000"/>
              </a:lnSpc>
              <a:spcBef>
                <a:spcPts val="0"/>
              </a:spcBef>
              <a:spcAft>
                <a:spcPts val="0"/>
              </a:spcAft>
              <a:buClr>
                <a:schemeClr val="lt2"/>
              </a:buClr>
              <a:buSzPts val="4500"/>
              <a:buNone/>
              <a:defRPr sz="4500">
                <a:solidFill>
                  <a:schemeClr val="lt2"/>
                </a:solidFill>
              </a:defRPr>
            </a:lvl1pPr>
            <a:lvl2pPr lvl="1">
              <a:spcBef>
                <a:spcPts val="0"/>
              </a:spcBef>
              <a:spcAft>
                <a:spcPts val="0"/>
              </a:spcAft>
              <a:buClr>
                <a:schemeClr val="lt2"/>
              </a:buClr>
              <a:buSzPts val="4500"/>
              <a:buNone/>
              <a:defRPr sz="4500">
                <a:solidFill>
                  <a:schemeClr val="lt2"/>
                </a:solidFill>
              </a:defRPr>
            </a:lvl2pPr>
            <a:lvl3pPr lvl="2">
              <a:spcBef>
                <a:spcPts val="0"/>
              </a:spcBef>
              <a:spcAft>
                <a:spcPts val="0"/>
              </a:spcAft>
              <a:buClr>
                <a:schemeClr val="lt2"/>
              </a:buClr>
              <a:buSzPts val="4500"/>
              <a:buNone/>
              <a:defRPr sz="4500">
                <a:solidFill>
                  <a:schemeClr val="lt2"/>
                </a:solidFill>
              </a:defRPr>
            </a:lvl3pPr>
            <a:lvl4pPr lvl="3">
              <a:spcBef>
                <a:spcPts val="0"/>
              </a:spcBef>
              <a:spcAft>
                <a:spcPts val="0"/>
              </a:spcAft>
              <a:buClr>
                <a:schemeClr val="lt2"/>
              </a:buClr>
              <a:buSzPts val="4500"/>
              <a:buNone/>
              <a:defRPr sz="4500">
                <a:solidFill>
                  <a:schemeClr val="lt2"/>
                </a:solidFill>
              </a:defRPr>
            </a:lvl4pPr>
            <a:lvl5pPr lvl="4">
              <a:spcBef>
                <a:spcPts val="0"/>
              </a:spcBef>
              <a:spcAft>
                <a:spcPts val="0"/>
              </a:spcAft>
              <a:buClr>
                <a:schemeClr val="lt2"/>
              </a:buClr>
              <a:buSzPts val="4500"/>
              <a:buNone/>
              <a:defRPr sz="4500">
                <a:solidFill>
                  <a:schemeClr val="lt2"/>
                </a:solidFill>
              </a:defRPr>
            </a:lvl5pPr>
            <a:lvl6pPr lvl="5">
              <a:spcBef>
                <a:spcPts val="0"/>
              </a:spcBef>
              <a:spcAft>
                <a:spcPts val="0"/>
              </a:spcAft>
              <a:buClr>
                <a:schemeClr val="lt2"/>
              </a:buClr>
              <a:buSzPts val="4500"/>
              <a:buNone/>
              <a:defRPr sz="4500">
                <a:solidFill>
                  <a:schemeClr val="lt2"/>
                </a:solidFill>
              </a:defRPr>
            </a:lvl6pPr>
            <a:lvl7pPr lvl="6">
              <a:spcBef>
                <a:spcPts val="0"/>
              </a:spcBef>
              <a:spcAft>
                <a:spcPts val="0"/>
              </a:spcAft>
              <a:buClr>
                <a:schemeClr val="lt2"/>
              </a:buClr>
              <a:buSzPts val="4500"/>
              <a:buNone/>
              <a:defRPr sz="4500">
                <a:solidFill>
                  <a:schemeClr val="lt2"/>
                </a:solidFill>
              </a:defRPr>
            </a:lvl7pPr>
            <a:lvl8pPr lvl="7">
              <a:spcBef>
                <a:spcPts val="0"/>
              </a:spcBef>
              <a:spcAft>
                <a:spcPts val="0"/>
              </a:spcAft>
              <a:buClr>
                <a:schemeClr val="lt2"/>
              </a:buClr>
              <a:buSzPts val="4500"/>
              <a:buNone/>
              <a:defRPr sz="4500">
                <a:solidFill>
                  <a:schemeClr val="lt2"/>
                </a:solidFill>
              </a:defRPr>
            </a:lvl8pPr>
            <a:lvl9pPr lvl="8">
              <a:spcBef>
                <a:spcPts val="0"/>
              </a:spcBef>
              <a:spcAft>
                <a:spcPts val="0"/>
              </a:spcAft>
              <a:buClr>
                <a:schemeClr val="lt2"/>
              </a:buClr>
              <a:buSzPts val="4500"/>
              <a:buNone/>
              <a:defRPr sz="4500">
                <a:solidFill>
                  <a:schemeClr val="lt2"/>
                </a:solidFill>
              </a:defRPr>
            </a:lvl9pPr>
          </a:lstStyle>
          <a:p/>
        </p:txBody>
      </p:sp>
      <p:sp>
        <p:nvSpPr>
          <p:cNvPr id="48" name="Google Shape;48;p5"/>
          <p:cNvSpPr txBox="1"/>
          <p:nvPr>
            <p:ph idx="4" type="subTitle"/>
          </p:nvPr>
        </p:nvSpPr>
        <p:spPr>
          <a:xfrm>
            <a:off x="4767325" y="1543950"/>
            <a:ext cx="1547700" cy="815700"/>
          </a:xfrm>
          <a:prstGeom prst="rect">
            <a:avLst/>
          </a:prstGeom>
        </p:spPr>
        <p:txBody>
          <a:bodyPr anchorCtr="0" anchor="t" bIns="0" lIns="0" spcFirstLastPara="1" rIns="0" wrap="square" tIns="0">
            <a:spAutoFit/>
          </a:bodyPr>
          <a:lstStyle>
            <a:lvl1pPr lvl="0">
              <a:spcBef>
                <a:spcPts val="0"/>
              </a:spcBef>
              <a:spcAft>
                <a:spcPts val="0"/>
              </a:spcAft>
              <a:buClr>
                <a:schemeClr val="lt2"/>
              </a:buClr>
              <a:buSzPts val="1200"/>
              <a:buNone/>
              <a:defRPr sz="1200">
                <a:solidFill>
                  <a:schemeClr val="lt2"/>
                </a:solidFill>
              </a:defRPr>
            </a:lvl1pPr>
            <a:lvl2pPr lvl="1">
              <a:spcBef>
                <a:spcPts val="0"/>
              </a:spcBef>
              <a:spcAft>
                <a:spcPts val="0"/>
              </a:spcAft>
              <a:buClr>
                <a:schemeClr val="lt2"/>
              </a:buClr>
              <a:buSzPts val="1200"/>
              <a:buNone/>
              <a:defRPr sz="1200">
                <a:solidFill>
                  <a:schemeClr val="lt2"/>
                </a:solidFill>
              </a:defRPr>
            </a:lvl2pPr>
            <a:lvl3pPr lvl="2">
              <a:spcBef>
                <a:spcPts val="0"/>
              </a:spcBef>
              <a:spcAft>
                <a:spcPts val="0"/>
              </a:spcAft>
              <a:buClr>
                <a:schemeClr val="lt2"/>
              </a:buClr>
              <a:buSzPts val="1200"/>
              <a:buNone/>
              <a:defRPr sz="1200">
                <a:solidFill>
                  <a:schemeClr val="lt2"/>
                </a:solidFill>
              </a:defRPr>
            </a:lvl3pPr>
            <a:lvl4pPr lvl="3">
              <a:spcBef>
                <a:spcPts val="0"/>
              </a:spcBef>
              <a:spcAft>
                <a:spcPts val="0"/>
              </a:spcAft>
              <a:buClr>
                <a:schemeClr val="lt2"/>
              </a:buClr>
              <a:buSzPts val="1200"/>
              <a:buNone/>
              <a:defRPr sz="1200">
                <a:solidFill>
                  <a:schemeClr val="lt2"/>
                </a:solidFill>
              </a:defRPr>
            </a:lvl4pPr>
            <a:lvl5pPr lvl="4">
              <a:spcBef>
                <a:spcPts val="0"/>
              </a:spcBef>
              <a:spcAft>
                <a:spcPts val="0"/>
              </a:spcAft>
              <a:buClr>
                <a:schemeClr val="lt2"/>
              </a:buClr>
              <a:buSzPts val="1200"/>
              <a:buNone/>
              <a:defRPr sz="1200">
                <a:solidFill>
                  <a:schemeClr val="lt2"/>
                </a:solidFill>
              </a:defRPr>
            </a:lvl5pPr>
            <a:lvl6pPr lvl="5">
              <a:spcBef>
                <a:spcPts val="0"/>
              </a:spcBef>
              <a:spcAft>
                <a:spcPts val="0"/>
              </a:spcAft>
              <a:buClr>
                <a:schemeClr val="lt2"/>
              </a:buClr>
              <a:buSzPts val="1200"/>
              <a:buNone/>
              <a:defRPr sz="1200">
                <a:solidFill>
                  <a:schemeClr val="lt2"/>
                </a:solidFill>
              </a:defRPr>
            </a:lvl6pPr>
            <a:lvl7pPr lvl="6">
              <a:spcBef>
                <a:spcPts val="0"/>
              </a:spcBef>
              <a:spcAft>
                <a:spcPts val="0"/>
              </a:spcAft>
              <a:buClr>
                <a:schemeClr val="lt2"/>
              </a:buClr>
              <a:buSzPts val="1200"/>
              <a:buNone/>
              <a:defRPr sz="1200">
                <a:solidFill>
                  <a:schemeClr val="lt2"/>
                </a:solidFill>
              </a:defRPr>
            </a:lvl7pPr>
            <a:lvl8pPr lvl="7">
              <a:spcBef>
                <a:spcPts val="0"/>
              </a:spcBef>
              <a:spcAft>
                <a:spcPts val="0"/>
              </a:spcAft>
              <a:buClr>
                <a:schemeClr val="lt2"/>
              </a:buClr>
              <a:buSzPts val="1200"/>
              <a:buNone/>
              <a:defRPr sz="1200">
                <a:solidFill>
                  <a:schemeClr val="lt2"/>
                </a:solidFill>
              </a:defRPr>
            </a:lvl8pPr>
            <a:lvl9pPr lvl="8">
              <a:spcBef>
                <a:spcPts val="0"/>
              </a:spcBef>
              <a:spcAft>
                <a:spcPts val="0"/>
              </a:spcAft>
              <a:buClr>
                <a:schemeClr val="lt2"/>
              </a:buClr>
              <a:buSzPts val="1200"/>
              <a:buNone/>
              <a:defRPr sz="1200">
                <a:solidFill>
                  <a:schemeClr val="lt2"/>
                </a:solidFill>
              </a:defRPr>
            </a:lvl9pPr>
          </a:lstStyle>
          <a:p/>
        </p:txBody>
      </p:sp>
      <p:sp>
        <p:nvSpPr>
          <p:cNvPr id="49" name="Google Shape;49;p5"/>
          <p:cNvSpPr txBox="1"/>
          <p:nvPr>
            <p:ph idx="5" type="title"/>
          </p:nvPr>
        </p:nvSpPr>
        <p:spPr>
          <a:xfrm>
            <a:off x="4771200" y="2799275"/>
            <a:ext cx="1543800" cy="519300"/>
          </a:xfrm>
          <a:prstGeom prst="rect">
            <a:avLst/>
          </a:prstGeom>
        </p:spPr>
        <p:txBody>
          <a:bodyPr anchorCtr="0" anchor="t" bIns="0" lIns="0" spcFirstLastPara="1" rIns="0" wrap="square" tIns="0">
            <a:spAutoFit/>
          </a:bodyPr>
          <a:lstStyle>
            <a:lvl1pPr lvl="0" rtl="0">
              <a:lnSpc>
                <a:spcPct val="90000"/>
              </a:lnSpc>
              <a:spcBef>
                <a:spcPts val="0"/>
              </a:spcBef>
              <a:spcAft>
                <a:spcPts val="0"/>
              </a:spcAft>
              <a:buClr>
                <a:schemeClr val="lt1"/>
              </a:buClr>
              <a:buSzPts val="4500"/>
              <a:buNone/>
              <a:defRPr sz="4500"/>
            </a:lvl1pPr>
            <a:lvl2pPr lvl="1" rtl="0">
              <a:spcBef>
                <a:spcPts val="0"/>
              </a:spcBef>
              <a:spcAft>
                <a:spcPts val="0"/>
              </a:spcAft>
              <a:buClr>
                <a:schemeClr val="lt1"/>
              </a:buClr>
              <a:buSzPts val="4500"/>
              <a:buNone/>
              <a:defRPr sz="4500"/>
            </a:lvl2pPr>
            <a:lvl3pPr lvl="2" rtl="0">
              <a:spcBef>
                <a:spcPts val="0"/>
              </a:spcBef>
              <a:spcAft>
                <a:spcPts val="0"/>
              </a:spcAft>
              <a:buClr>
                <a:schemeClr val="lt1"/>
              </a:buClr>
              <a:buSzPts val="4500"/>
              <a:buNone/>
              <a:defRPr sz="4500"/>
            </a:lvl3pPr>
            <a:lvl4pPr lvl="3" rtl="0">
              <a:spcBef>
                <a:spcPts val="0"/>
              </a:spcBef>
              <a:spcAft>
                <a:spcPts val="0"/>
              </a:spcAft>
              <a:buClr>
                <a:schemeClr val="lt1"/>
              </a:buClr>
              <a:buSzPts val="4500"/>
              <a:buNone/>
              <a:defRPr sz="4500"/>
            </a:lvl4pPr>
            <a:lvl5pPr lvl="4" rtl="0">
              <a:spcBef>
                <a:spcPts val="0"/>
              </a:spcBef>
              <a:spcAft>
                <a:spcPts val="0"/>
              </a:spcAft>
              <a:buClr>
                <a:schemeClr val="lt1"/>
              </a:buClr>
              <a:buSzPts val="4500"/>
              <a:buNone/>
              <a:defRPr sz="4500"/>
            </a:lvl5pPr>
            <a:lvl6pPr lvl="5" rtl="0">
              <a:spcBef>
                <a:spcPts val="0"/>
              </a:spcBef>
              <a:spcAft>
                <a:spcPts val="0"/>
              </a:spcAft>
              <a:buClr>
                <a:schemeClr val="lt1"/>
              </a:buClr>
              <a:buSzPts val="4500"/>
              <a:buNone/>
              <a:defRPr sz="4500"/>
            </a:lvl6pPr>
            <a:lvl7pPr lvl="6" rtl="0">
              <a:spcBef>
                <a:spcPts val="0"/>
              </a:spcBef>
              <a:spcAft>
                <a:spcPts val="0"/>
              </a:spcAft>
              <a:buClr>
                <a:schemeClr val="lt1"/>
              </a:buClr>
              <a:buSzPts val="4500"/>
              <a:buNone/>
              <a:defRPr sz="4500"/>
            </a:lvl7pPr>
            <a:lvl8pPr lvl="7" rtl="0">
              <a:spcBef>
                <a:spcPts val="0"/>
              </a:spcBef>
              <a:spcAft>
                <a:spcPts val="0"/>
              </a:spcAft>
              <a:buClr>
                <a:schemeClr val="lt1"/>
              </a:buClr>
              <a:buSzPts val="4500"/>
              <a:buNone/>
              <a:defRPr sz="4500"/>
            </a:lvl8pPr>
            <a:lvl9pPr lvl="8" rtl="0">
              <a:spcBef>
                <a:spcPts val="0"/>
              </a:spcBef>
              <a:spcAft>
                <a:spcPts val="0"/>
              </a:spcAft>
              <a:buClr>
                <a:schemeClr val="lt1"/>
              </a:buClr>
              <a:buSzPts val="4500"/>
              <a:buNone/>
              <a:defRPr sz="4500"/>
            </a:lvl9pPr>
          </a:lstStyle>
          <a:p/>
        </p:txBody>
      </p:sp>
      <p:sp>
        <p:nvSpPr>
          <p:cNvPr id="50" name="Google Shape;50;p5"/>
          <p:cNvSpPr txBox="1"/>
          <p:nvPr>
            <p:ph idx="6" type="subTitle"/>
          </p:nvPr>
        </p:nvSpPr>
        <p:spPr>
          <a:xfrm>
            <a:off x="4767350" y="3608100"/>
            <a:ext cx="1543800" cy="815700"/>
          </a:xfrm>
          <a:prstGeom prst="rect">
            <a:avLst/>
          </a:prstGeom>
        </p:spPr>
        <p:txBody>
          <a:bodyPr anchorCtr="0" anchor="t" bIns="0" lIns="0" spcFirstLastPara="1" rIns="0" wrap="square" tIns="0">
            <a:spAutoFit/>
          </a:bodyPr>
          <a:lstStyle>
            <a:lvl1pPr lvl="0" rtl="0">
              <a:spcBef>
                <a:spcPts val="0"/>
              </a:spcBef>
              <a:spcAft>
                <a:spcPts val="0"/>
              </a:spcAft>
              <a:buSzPts val="1200"/>
              <a:buNone/>
              <a:defRPr sz="1200"/>
            </a:lvl1pPr>
            <a:lvl2pPr lvl="1" rtl="0">
              <a:spcBef>
                <a:spcPts val="0"/>
              </a:spcBef>
              <a:spcAft>
                <a:spcPts val="0"/>
              </a:spcAft>
              <a:buClr>
                <a:schemeClr val="lt1"/>
              </a:buClr>
              <a:buSzPts val="1200"/>
              <a:buNone/>
              <a:defRPr sz="1200">
                <a:solidFill>
                  <a:schemeClr val="lt1"/>
                </a:solidFill>
              </a:defRPr>
            </a:lvl2pPr>
            <a:lvl3pPr lvl="2" rtl="0">
              <a:spcBef>
                <a:spcPts val="0"/>
              </a:spcBef>
              <a:spcAft>
                <a:spcPts val="0"/>
              </a:spcAft>
              <a:buClr>
                <a:schemeClr val="lt1"/>
              </a:buClr>
              <a:buSzPts val="1200"/>
              <a:buNone/>
              <a:defRPr sz="1200">
                <a:solidFill>
                  <a:schemeClr val="lt1"/>
                </a:solidFill>
              </a:defRPr>
            </a:lvl3pPr>
            <a:lvl4pPr lvl="3" rtl="0">
              <a:spcBef>
                <a:spcPts val="0"/>
              </a:spcBef>
              <a:spcAft>
                <a:spcPts val="0"/>
              </a:spcAft>
              <a:buClr>
                <a:schemeClr val="lt1"/>
              </a:buClr>
              <a:buSzPts val="1200"/>
              <a:buNone/>
              <a:defRPr sz="1200">
                <a:solidFill>
                  <a:schemeClr val="lt1"/>
                </a:solidFill>
              </a:defRPr>
            </a:lvl4pPr>
            <a:lvl5pPr lvl="4" rtl="0">
              <a:spcBef>
                <a:spcPts val="0"/>
              </a:spcBef>
              <a:spcAft>
                <a:spcPts val="0"/>
              </a:spcAft>
              <a:buClr>
                <a:schemeClr val="lt1"/>
              </a:buClr>
              <a:buSzPts val="1200"/>
              <a:buNone/>
              <a:defRPr sz="1200">
                <a:solidFill>
                  <a:schemeClr val="lt1"/>
                </a:solidFill>
              </a:defRPr>
            </a:lvl5pPr>
            <a:lvl6pPr lvl="5" rtl="0">
              <a:spcBef>
                <a:spcPts val="0"/>
              </a:spcBef>
              <a:spcAft>
                <a:spcPts val="0"/>
              </a:spcAft>
              <a:buClr>
                <a:schemeClr val="lt1"/>
              </a:buClr>
              <a:buSzPts val="1200"/>
              <a:buNone/>
              <a:defRPr sz="1200">
                <a:solidFill>
                  <a:schemeClr val="lt1"/>
                </a:solidFill>
              </a:defRPr>
            </a:lvl6pPr>
            <a:lvl7pPr lvl="6" rtl="0">
              <a:spcBef>
                <a:spcPts val="0"/>
              </a:spcBef>
              <a:spcAft>
                <a:spcPts val="0"/>
              </a:spcAft>
              <a:buClr>
                <a:schemeClr val="lt1"/>
              </a:buClr>
              <a:buSzPts val="1200"/>
              <a:buNone/>
              <a:defRPr sz="1200">
                <a:solidFill>
                  <a:schemeClr val="lt1"/>
                </a:solidFill>
              </a:defRPr>
            </a:lvl7pPr>
            <a:lvl8pPr lvl="7" rtl="0">
              <a:spcBef>
                <a:spcPts val="0"/>
              </a:spcBef>
              <a:spcAft>
                <a:spcPts val="0"/>
              </a:spcAft>
              <a:buClr>
                <a:schemeClr val="lt1"/>
              </a:buClr>
              <a:buSzPts val="1200"/>
              <a:buNone/>
              <a:defRPr sz="1200">
                <a:solidFill>
                  <a:schemeClr val="lt1"/>
                </a:solidFill>
              </a:defRPr>
            </a:lvl8pPr>
            <a:lvl9pPr lvl="8" rtl="0">
              <a:spcBef>
                <a:spcPts val="0"/>
              </a:spcBef>
              <a:spcAft>
                <a:spcPts val="0"/>
              </a:spcAft>
              <a:buClr>
                <a:schemeClr val="lt1"/>
              </a:buClr>
              <a:buSzPts val="1200"/>
              <a:buNone/>
              <a:defRPr sz="1200">
                <a:solidFill>
                  <a:schemeClr val="lt1"/>
                </a:solidFill>
              </a:defRPr>
            </a:lvl9pPr>
          </a:lstStyle>
          <a:p/>
        </p:txBody>
      </p:sp>
      <p:sp>
        <p:nvSpPr>
          <p:cNvPr id="51" name="Google Shape;51;p5"/>
          <p:cNvSpPr txBox="1"/>
          <p:nvPr>
            <p:ph idx="7" type="title"/>
          </p:nvPr>
        </p:nvSpPr>
        <p:spPr>
          <a:xfrm>
            <a:off x="6831421" y="2799275"/>
            <a:ext cx="1543800" cy="796800"/>
          </a:xfrm>
          <a:prstGeom prst="rect">
            <a:avLst/>
          </a:prstGeom>
        </p:spPr>
        <p:txBody>
          <a:bodyPr anchorCtr="0" anchor="t" bIns="0" lIns="0" spcFirstLastPara="1" rIns="0" wrap="square" tIns="0">
            <a:spAutoFit/>
          </a:bodyPr>
          <a:lstStyle>
            <a:lvl1pPr lvl="0" rtl="0">
              <a:lnSpc>
                <a:spcPct val="90000"/>
              </a:lnSpc>
              <a:spcBef>
                <a:spcPts val="0"/>
              </a:spcBef>
              <a:spcAft>
                <a:spcPts val="0"/>
              </a:spcAft>
              <a:buClr>
                <a:schemeClr val="lt2"/>
              </a:buClr>
              <a:buSzPts val="4500"/>
              <a:buNone/>
              <a:defRPr sz="4500">
                <a:solidFill>
                  <a:schemeClr val="lt2"/>
                </a:solidFill>
              </a:defRPr>
            </a:lvl1pPr>
            <a:lvl2pPr lvl="1" rtl="0">
              <a:spcBef>
                <a:spcPts val="0"/>
              </a:spcBef>
              <a:spcAft>
                <a:spcPts val="0"/>
              </a:spcAft>
              <a:buClr>
                <a:schemeClr val="lt2"/>
              </a:buClr>
              <a:buSzPts val="4500"/>
              <a:buNone/>
              <a:defRPr sz="4500">
                <a:solidFill>
                  <a:schemeClr val="lt2"/>
                </a:solidFill>
              </a:defRPr>
            </a:lvl2pPr>
            <a:lvl3pPr lvl="2" rtl="0">
              <a:spcBef>
                <a:spcPts val="0"/>
              </a:spcBef>
              <a:spcAft>
                <a:spcPts val="0"/>
              </a:spcAft>
              <a:buClr>
                <a:schemeClr val="lt2"/>
              </a:buClr>
              <a:buSzPts val="4500"/>
              <a:buNone/>
              <a:defRPr sz="4500">
                <a:solidFill>
                  <a:schemeClr val="lt2"/>
                </a:solidFill>
              </a:defRPr>
            </a:lvl3pPr>
            <a:lvl4pPr lvl="3" rtl="0">
              <a:spcBef>
                <a:spcPts val="0"/>
              </a:spcBef>
              <a:spcAft>
                <a:spcPts val="0"/>
              </a:spcAft>
              <a:buClr>
                <a:schemeClr val="lt2"/>
              </a:buClr>
              <a:buSzPts val="4500"/>
              <a:buNone/>
              <a:defRPr sz="4500">
                <a:solidFill>
                  <a:schemeClr val="lt2"/>
                </a:solidFill>
              </a:defRPr>
            </a:lvl4pPr>
            <a:lvl5pPr lvl="4" rtl="0">
              <a:spcBef>
                <a:spcPts val="0"/>
              </a:spcBef>
              <a:spcAft>
                <a:spcPts val="0"/>
              </a:spcAft>
              <a:buClr>
                <a:schemeClr val="lt2"/>
              </a:buClr>
              <a:buSzPts val="4500"/>
              <a:buNone/>
              <a:defRPr sz="4500">
                <a:solidFill>
                  <a:schemeClr val="lt2"/>
                </a:solidFill>
              </a:defRPr>
            </a:lvl5pPr>
            <a:lvl6pPr lvl="5" rtl="0">
              <a:spcBef>
                <a:spcPts val="0"/>
              </a:spcBef>
              <a:spcAft>
                <a:spcPts val="0"/>
              </a:spcAft>
              <a:buClr>
                <a:schemeClr val="lt2"/>
              </a:buClr>
              <a:buSzPts val="4500"/>
              <a:buNone/>
              <a:defRPr sz="4500">
                <a:solidFill>
                  <a:schemeClr val="lt2"/>
                </a:solidFill>
              </a:defRPr>
            </a:lvl6pPr>
            <a:lvl7pPr lvl="6" rtl="0">
              <a:spcBef>
                <a:spcPts val="0"/>
              </a:spcBef>
              <a:spcAft>
                <a:spcPts val="0"/>
              </a:spcAft>
              <a:buClr>
                <a:schemeClr val="lt2"/>
              </a:buClr>
              <a:buSzPts val="4500"/>
              <a:buNone/>
              <a:defRPr sz="4500">
                <a:solidFill>
                  <a:schemeClr val="lt2"/>
                </a:solidFill>
              </a:defRPr>
            </a:lvl7pPr>
            <a:lvl8pPr lvl="7" rtl="0">
              <a:spcBef>
                <a:spcPts val="0"/>
              </a:spcBef>
              <a:spcAft>
                <a:spcPts val="0"/>
              </a:spcAft>
              <a:buClr>
                <a:schemeClr val="lt2"/>
              </a:buClr>
              <a:buSzPts val="4500"/>
              <a:buNone/>
              <a:defRPr sz="4500">
                <a:solidFill>
                  <a:schemeClr val="lt2"/>
                </a:solidFill>
              </a:defRPr>
            </a:lvl8pPr>
            <a:lvl9pPr lvl="8" rtl="0">
              <a:spcBef>
                <a:spcPts val="0"/>
              </a:spcBef>
              <a:spcAft>
                <a:spcPts val="0"/>
              </a:spcAft>
              <a:buClr>
                <a:schemeClr val="lt2"/>
              </a:buClr>
              <a:buSzPts val="4500"/>
              <a:buNone/>
              <a:defRPr sz="4500">
                <a:solidFill>
                  <a:schemeClr val="lt2"/>
                </a:solidFill>
              </a:defRPr>
            </a:lvl9pPr>
          </a:lstStyle>
          <a:p/>
        </p:txBody>
      </p:sp>
      <p:sp>
        <p:nvSpPr>
          <p:cNvPr id="52" name="Google Shape;52;p5"/>
          <p:cNvSpPr txBox="1"/>
          <p:nvPr>
            <p:ph idx="8" type="subTitle"/>
          </p:nvPr>
        </p:nvSpPr>
        <p:spPr>
          <a:xfrm>
            <a:off x="6827575" y="3608100"/>
            <a:ext cx="1543800" cy="815700"/>
          </a:xfrm>
          <a:prstGeom prst="rect">
            <a:avLst/>
          </a:prstGeom>
        </p:spPr>
        <p:txBody>
          <a:bodyPr anchorCtr="0" anchor="t" bIns="0" lIns="0" spcFirstLastPara="1" rIns="0" wrap="square" tIns="0">
            <a:spAutoFit/>
          </a:bodyPr>
          <a:lstStyle>
            <a:lvl1pPr lvl="0" rtl="0">
              <a:spcBef>
                <a:spcPts val="0"/>
              </a:spcBef>
              <a:spcAft>
                <a:spcPts val="0"/>
              </a:spcAft>
              <a:buClr>
                <a:schemeClr val="lt2"/>
              </a:buClr>
              <a:buSzPts val="1200"/>
              <a:buNone/>
              <a:defRPr sz="1200">
                <a:solidFill>
                  <a:schemeClr val="lt2"/>
                </a:solidFill>
              </a:defRPr>
            </a:lvl1pPr>
            <a:lvl2pPr lvl="1" rtl="0">
              <a:spcBef>
                <a:spcPts val="0"/>
              </a:spcBef>
              <a:spcAft>
                <a:spcPts val="0"/>
              </a:spcAft>
              <a:buClr>
                <a:schemeClr val="lt2"/>
              </a:buClr>
              <a:buSzPts val="1200"/>
              <a:buNone/>
              <a:defRPr sz="1200">
                <a:solidFill>
                  <a:schemeClr val="lt2"/>
                </a:solidFill>
              </a:defRPr>
            </a:lvl2pPr>
            <a:lvl3pPr lvl="2" rtl="0">
              <a:spcBef>
                <a:spcPts val="0"/>
              </a:spcBef>
              <a:spcAft>
                <a:spcPts val="0"/>
              </a:spcAft>
              <a:buClr>
                <a:schemeClr val="lt2"/>
              </a:buClr>
              <a:buSzPts val="1200"/>
              <a:buNone/>
              <a:defRPr sz="1200">
                <a:solidFill>
                  <a:schemeClr val="lt2"/>
                </a:solidFill>
              </a:defRPr>
            </a:lvl3pPr>
            <a:lvl4pPr lvl="3" rtl="0">
              <a:spcBef>
                <a:spcPts val="0"/>
              </a:spcBef>
              <a:spcAft>
                <a:spcPts val="0"/>
              </a:spcAft>
              <a:buClr>
                <a:schemeClr val="lt2"/>
              </a:buClr>
              <a:buSzPts val="1200"/>
              <a:buNone/>
              <a:defRPr sz="1200">
                <a:solidFill>
                  <a:schemeClr val="lt2"/>
                </a:solidFill>
              </a:defRPr>
            </a:lvl4pPr>
            <a:lvl5pPr lvl="4" rtl="0">
              <a:spcBef>
                <a:spcPts val="0"/>
              </a:spcBef>
              <a:spcAft>
                <a:spcPts val="0"/>
              </a:spcAft>
              <a:buClr>
                <a:schemeClr val="lt2"/>
              </a:buClr>
              <a:buSzPts val="1200"/>
              <a:buNone/>
              <a:defRPr sz="1200">
                <a:solidFill>
                  <a:schemeClr val="lt2"/>
                </a:solidFill>
              </a:defRPr>
            </a:lvl5pPr>
            <a:lvl6pPr lvl="5" rtl="0">
              <a:spcBef>
                <a:spcPts val="0"/>
              </a:spcBef>
              <a:spcAft>
                <a:spcPts val="0"/>
              </a:spcAft>
              <a:buClr>
                <a:schemeClr val="lt2"/>
              </a:buClr>
              <a:buSzPts val="1200"/>
              <a:buNone/>
              <a:defRPr sz="1200">
                <a:solidFill>
                  <a:schemeClr val="lt2"/>
                </a:solidFill>
              </a:defRPr>
            </a:lvl6pPr>
            <a:lvl7pPr lvl="6" rtl="0">
              <a:spcBef>
                <a:spcPts val="0"/>
              </a:spcBef>
              <a:spcAft>
                <a:spcPts val="0"/>
              </a:spcAft>
              <a:buClr>
                <a:schemeClr val="lt2"/>
              </a:buClr>
              <a:buSzPts val="1200"/>
              <a:buNone/>
              <a:defRPr sz="1200">
                <a:solidFill>
                  <a:schemeClr val="lt2"/>
                </a:solidFill>
              </a:defRPr>
            </a:lvl7pPr>
            <a:lvl8pPr lvl="7" rtl="0">
              <a:spcBef>
                <a:spcPts val="0"/>
              </a:spcBef>
              <a:spcAft>
                <a:spcPts val="0"/>
              </a:spcAft>
              <a:buClr>
                <a:schemeClr val="lt2"/>
              </a:buClr>
              <a:buSzPts val="1200"/>
              <a:buNone/>
              <a:defRPr sz="1200">
                <a:solidFill>
                  <a:schemeClr val="lt2"/>
                </a:solidFill>
              </a:defRPr>
            </a:lvl8pPr>
            <a:lvl9pPr lvl="8" rtl="0">
              <a:spcBef>
                <a:spcPts val="0"/>
              </a:spcBef>
              <a:spcAft>
                <a:spcPts val="0"/>
              </a:spcAft>
              <a:buClr>
                <a:schemeClr val="lt2"/>
              </a:buClr>
              <a:buSzPts val="1200"/>
              <a:buNone/>
              <a:defRPr sz="1200">
                <a:solidFill>
                  <a:schemeClr val="lt2"/>
                </a:solidFill>
              </a:defRPr>
            </a:lvl9pPr>
          </a:lstStyle>
          <a:p/>
        </p:txBody>
      </p:sp>
      <p:cxnSp>
        <p:nvCxnSpPr>
          <p:cNvPr id="53" name="Google Shape;53;p5"/>
          <p:cNvCxnSpPr/>
          <p:nvPr/>
        </p:nvCxnSpPr>
        <p:spPr>
          <a:xfrm>
            <a:off x="4775500" y="1411038"/>
            <a:ext cx="1543200" cy="0"/>
          </a:xfrm>
          <a:prstGeom prst="straightConnector1">
            <a:avLst/>
          </a:prstGeom>
          <a:noFill/>
          <a:ln cap="flat" cmpd="sng" w="9525">
            <a:solidFill>
              <a:schemeClr val="lt2"/>
            </a:solidFill>
            <a:prstDash val="solid"/>
            <a:round/>
            <a:headEnd len="med" w="med" type="none"/>
            <a:tailEnd len="med" w="med" type="none"/>
          </a:ln>
        </p:spPr>
      </p:cxnSp>
      <p:cxnSp>
        <p:nvCxnSpPr>
          <p:cNvPr id="54" name="Google Shape;54;p5"/>
          <p:cNvCxnSpPr/>
          <p:nvPr/>
        </p:nvCxnSpPr>
        <p:spPr>
          <a:xfrm>
            <a:off x="4775500" y="3463338"/>
            <a:ext cx="1543200" cy="0"/>
          </a:xfrm>
          <a:prstGeom prst="straightConnector1">
            <a:avLst/>
          </a:prstGeom>
          <a:noFill/>
          <a:ln cap="flat" cmpd="sng" w="9525">
            <a:solidFill>
              <a:schemeClr val="lt1"/>
            </a:solidFill>
            <a:prstDash val="solid"/>
            <a:round/>
            <a:headEnd len="med" w="med" type="none"/>
            <a:tailEnd len="med" w="med" type="none"/>
          </a:ln>
        </p:spPr>
      </p:cxnSp>
      <p:cxnSp>
        <p:nvCxnSpPr>
          <p:cNvPr id="55" name="Google Shape;55;p5"/>
          <p:cNvCxnSpPr/>
          <p:nvPr/>
        </p:nvCxnSpPr>
        <p:spPr>
          <a:xfrm>
            <a:off x="6827875" y="3463338"/>
            <a:ext cx="1543200" cy="0"/>
          </a:xfrm>
          <a:prstGeom prst="straightConnector1">
            <a:avLst/>
          </a:prstGeom>
          <a:noFill/>
          <a:ln cap="flat" cmpd="sng" w="9525">
            <a:solidFill>
              <a:schemeClr val="lt2"/>
            </a:solidFill>
            <a:prstDash val="solid"/>
            <a:round/>
            <a:headEnd len="med" w="med" type="none"/>
            <a:tailEnd len="med" w="med" type="none"/>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2 1 2 1">
  <p:cSld name="Title and body_2_1_2_1">
    <p:spTree>
      <p:nvGrpSpPr>
        <p:cNvPr id="56" name="Shape 56"/>
        <p:cNvGrpSpPr/>
        <p:nvPr/>
      </p:nvGrpSpPr>
      <p:grpSpPr>
        <a:xfrm>
          <a:off x="0" y="0"/>
          <a:ext cx="0" cy="0"/>
          <a:chOff x="0" y="0"/>
          <a:chExt cx="0" cy="0"/>
        </a:xfrm>
      </p:grpSpPr>
      <p:sp>
        <p:nvSpPr>
          <p:cNvPr id="57" name="Google Shape;57;p6"/>
          <p:cNvSpPr txBox="1"/>
          <p:nvPr>
            <p:ph type="title"/>
          </p:nvPr>
        </p:nvSpPr>
        <p:spPr>
          <a:xfrm>
            <a:off x="571500" y="580200"/>
            <a:ext cx="2897700" cy="6285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2400">
                <a:latin typeface="Manrope ExtraBold"/>
                <a:ea typeface="Manrope ExtraBold"/>
                <a:cs typeface="Manrope ExtraBold"/>
                <a:sym typeface="Manrope ExtraBold"/>
              </a:defRPr>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58" name="Google Shape;58;p6"/>
          <p:cNvSpPr/>
          <p:nvPr/>
        </p:nvSpPr>
        <p:spPr>
          <a:xfrm>
            <a:off x="3785250" y="580200"/>
            <a:ext cx="4787400" cy="1248000"/>
          </a:xfrm>
          <a:prstGeom prst="roundRect">
            <a:avLst>
              <a:gd fmla="val 10318"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nrope"/>
              <a:ea typeface="Manrope"/>
              <a:cs typeface="Manrope"/>
              <a:sym typeface="Manrope"/>
            </a:endParaRPr>
          </a:p>
        </p:txBody>
      </p:sp>
      <p:sp>
        <p:nvSpPr>
          <p:cNvPr id="59" name="Google Shape;59;p6"/>
          <p:cNvSpPr/>
          <p:nvPr/>
        </p:nvSpPr>
        <p:spPr>
          <a:xfrm>
            <a:off x="3785250" y="1948469"/>
            <a:ext cx="4787400" cy="1248000"/>
          </a:xfrm>
          <a:prstGeom prst="roundRect">
            <a:avLst>
              <a:gd fmla="val 10318" name="adj"/>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nrope"/>
              <a:ea typeface="Manrope"/>
              <a:cs typeface="Manrope"/>
              <a:sym typeface="Manrope"/>
            </a:endParaRPr>
          </a:p>
        </p:txBody>
      </p:sp>
      <p:sp>
        <p:nvSpPr>
          <p:cNvPr id="60" name="Google Shape;60;p6"/>
          <p:cNvSpPr/>
          <p:nvPr/>
        </p:nvSpPr>
        <p:spPr>
          <a:xfrm>
            <a:off x="3785250" y="3315249"/>
            <a:ext cx="4787400" cy="1248000"/>
          </a:xfrm>
          <a:prstGeom prst="roundRect">
            <a:avLst>
              <a:gd fmla="val 10318"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nrope"/>
              <a:ea typeface="Manrope"/>
              <a:cs typeface="Manrope"/>
              <a:sym typeface="Manrope"/>
            </a:endParaRPr>
          </a:p>
        </p:txBody>
      </p:sp>
      <p:sp>
        <p:nvSpPr>
          <p:cNvPr id="61" name="Google Shape;61;p6"/>
          <p:cNvSpPr txBox="1"/>
          <p:nvPr>
            <p:ph idx="1" type="subTitle"/>
          </p:nvPr>
        </p:nvSpPr>
        <p:spPr>
          <a:xfrm>
            <a:off x="3980575" y="734250"/>
            <a:ext cx="1412100" cy="358800"/>
          </a:xfrm>
          <a:prstGeom prst="rect">
            <a:avLst/>
          </a:prstGeom>
        </p:spPr>
        <p:txBody>
          <a:bodyPr anchorCtr="0" anchor="t" bIns="0" lIns="0" spcFirstLastPara="1" rIns="0" wrap="square" tIns="0">
            <a:spAutoFit/>
          </a:bodyPr>
          <a:lstStyle>
            <a:lvl1pPr lvl="0">
              <a:spcBef>
                <a:spcPts val="0"/>
              </a:spcBef>
              <a:spcAft>
                <a:spcPts val="0"/>
              </a:spcAft>
              <a:buClr>
                <a:schemeClr val="lt2"/>
              </a:buClr>
              <a:buSzPts val="1200"/>
              <a:buNone/>
              <a:defRPr b="1" sz="1200">
                <a:solidFill>
                  <a:schemeClr val="lt2"/>
                </a:solidFill>
              </a:defRPr>
            </a:lvl1pPr>
            <a:lvl2pPr lvl="1">
              <a:spcBef>
                <a:spcPts val="0"/>
              </a:spcBef>
              <a:spcAft>
                <a:spcPts val="0"/>
              </a:spcAft>
              <a:buClr>
                <a:schemeClr val="lt2"/>
              </a:buClr>
              <a:buSzPts val="1200"/>
              <a:buNone/>
              <a:defRPr b="1" sz="1200">
                <a:solidFill>
                  <a:schemeClr val="lt2"/>
                </a:solidFill>
              </a:defRPr>
            </a:lvl2pPr>
            <a:lvl3pPr lvl="2">
              <a:spcBef>
                <a:spcPts val="0"/>
              </a:spcBef>
              <a:spcAft>
                <a:spcPts val="0"/>
              </a:spcAft>
              <a:buClr>
                <a:schemeClr val="lt2"/>
              </a:buClr>
              <a:buSzPts val="1200"/>
              <a:buNone/>
              <a:defRPr b="1" sz="1200">
                <a:solidFill>
                  <a:schemeClr val="lt2"/>
                </a:solidFill>
              </a:defRPr>
            </a:lvl3pPr>
            <a:lvl4pPr lvl="3">
              <a:spcBef>
                <a:spcPts val="0"/>
              </a:spcBef>
              <a:spcAft>
                <a:spcPts val="0"/>
              </a:spcAft>
              <a:buClr>
                <a:schemeClr val="lt2"/>
              </a:buClr>
              <a:buSzPts val="1200"/>
              <a:buNone/>
              <a:defRPr b="1" sz="1200">
                <a:solidFill>
                  <a:schemeClr val="lt2"/>
                </a:solidFill>
              </a:defRPr>
            </a:lvl4pPr>
            <a:lvl5pPr lvl="4">
              <a:spcBef>
                <a:spcPts val="0"/>
              </a:spcBef>
              <a:spcAft>
                <a:spcPts val="0"/>
              </a:spcAft>
              <a:buClr>
                <a:schemeClr val="lt2"/>
              </a:buClr>
              <a:buSzPts val="1200"/>
              <a:buNone/>
              <a:defRPr b="1" sz="1200">
                <a:solidFill>
                  <a:schemeClr val="lt2"/>
                </a:solidFill>
              </a:defRPr>
            </a:lvl5pPr>
            <a:lvl6pPr lvl="5">
              <a:spcBef>
                <a:spcPts val="0"/>
              </a:spcBef>
              <a:spcAft>
                <a:spcPts val="0"/>
              </a:spcAft>
              <a:buClr>
                <a:schemeClr val="lt2"/>
              </a:buClr>
              <a:buSzPts val="1200"/>
              <a:buNone/>
              <a:defRPr b="1" sz="1200">
                <a:solidFill>
                  <a:schemeClr val="lt2"/>
                </a:solidFill>
              </a:defRPr>
            </a:lvl6pPr>
            <a:lvl7pPr lvl="6">
              <a:spcBef>
                <a:spcPts val="0"/>
              </a:spcBef>
              <a:spcAft>
                <a:spcPts val="0"/>
              </a:spcAft>
              <a:buClr>
                <a:schemeClr val="lt2"/>
              </a:buClr>
              <a:buSzPts val="1200"/>
              <a:buNone/>
              <a:defRPr b="1" sz="1200">
                <a:solidFill>
                  <a:schemeClr val="lt2"/>
                </a:solidFill>
              </a:defRPr>
            </a:lvl7pPr>
            <a:lvl8pPr lvl="7">
              <a:spcBef>
                <a:spcPts val="0"/>
              </a:spcBef>
              <a:spcAft>
                <a:spcPts val="0"/>
              </a:spcAft>
              <a:buClr>
                <a:schemeClr val="lt2"/>
              </a:buClr>
              <a:buSzPts val="1200"/>
              <a:buNone/>
              <a:defRPr b="1" sz="1200">
                <a:solidFill>
                  <a:schemeClr val="lt2"/>
                </a:solidFill>
              </a:defRPr>
            </a:lvl8pPr>
            <a:lvl9pPr lvl="8">
              <a:spcBef>
                <a:spcPts val="0"/>
              </a:spcBef>
              <a:spcAft>
                <a:spcPts val="0"/>
              </a:spcAft>
              <a:buClr>
                <a:schemeClr val="lt2"/>
              </a:buClr>
              <a:buSzPts val="1200"/>
              <a:buNone/>
              <a:defRPr b="1" sz="1200">
                <a:solidFill>
                  <a:schemeClr val="lt2"/>
                </a:solidFill>
              </a:defRPr>
            </a:lvl9pPr>
          </a:lstStyle>
          <a:p/>
        </p:txBody>
      </p:sp>
      <p:sp>
        <p:nvSpPr>
          <p:cNvPr id="62" name="Google Shape;62;p6"/>
          <p:cNvSpPr txBox="1"/>
          <p:nvPr>
            <p:ph idx="2" type="subTitle"/>
          </p:nvPr>
        </p:nvSpPr>
        <p:spPr>
          <a:xfrm>
            <a:off x="5774025" y="734250"/>
            <a:ext cx="2610300" cy="939900"/>
          </a:xfrm>
          <a:prstGeom prst="rect">
            <a:avLst/>
          </a:prstGeom>
        </p:spPr>
        <p:txBody>
          <a:bodyPr anchorCtr="0" anchor="t" bIns="0" lIns="0" spcFirstLastPara="1" rIns="0" wrap="square" tIns="0">
            <a:spAutoFit/>
          </a:bodyPr>
          <a:lstStyle>
            <a:lvl1pPr lvl="0" rtl="0">
              <a:spcBef>
                <a:spcPts val="0"/>
              </a:spcBef>
              <a:spcAft>
                <a:spcPts val="0"/>
              </a:spcAft>
              <a:buClr>
                <a:schemeClr val="lt2"/>
              </a:buClr>
              <a:buSzPts val="1200"/>
              <a:buNone/>
              <a:defRPr sz="1200">
                <a:solidFill>
                  <a:schemeClr val="lt2"/>
                </a:solidFill>
              </a:defRPr>
            </a:lvl1pPr>
            <a:lvl2pPr lvl="1" rtl="0">
              <a:spcBef>
                <a:spcPts val="0"/>
              </a:spcBef>
              <a:spcAft>
                <a:spcPts val="0"/>
              </a:spcAft>
              <a:buClr>
                <a:schemeClr val="lt2"/>
              </a:buClr>
              <a:buSzPts val="1200"/>
              <a:buNone/>
              <a:defRPr sz="1200">
                <a:solidFill>
                  <a:schemeClr val="lt2"/>
                </a:solidFill>
              </a:defRPr>
            </a:lvl2pPr>
            <a:lvl3pPr lvl="2" rtl="0">
              <a:spcBef>
                <a:spcPts val="0"/>
              </a:spcBef>
              <a:spcAft>
                <a:spcPts val="0"/>
              </a:spcAft>
              <a:buClr>
                <a:schemeClr val="lt2"/>
              </a:buClr>
              <a:buSzPts val="1200"/>
              <a:buNone/>
              <a:defRPr sz="1200">
                <a:solidFill>
                  <a:schemeClr val="lt2"/>
                </a:solidFill>
              </a:defRPr>
            </a:lvl3pPr>
            <a:lvl4pPr lvl="3" rtl="0">
              <a:spcBef>
                <a:spcPts val="0"/>
              </a:spcBef>
              <a:spcAft>
                <a:spcPts val="0"/>
              </a:spcAft>
              <a:buClr>
                <a:schemeClr val="lt2"/>
              </a:buClr>
              <a:buSzPts val="1200"/>
              <a:buNone/>
              <a:defRPr sz="1200">
                <a:solidFill>
                  <a:schemeClr val="lt2"/>
                </a:solidFill>
              </a:defRPr>
            </a:lvl4pPr>
            <a:lvl5pPr lvl="4" rtl="0">
              <a:spcBef>
                <a:spcPts val="0"/>
              </a:spcBef>
              <a:spcAft>
                <a:spcPts val="0"/>
              </a:spcAft>
              <a:buClr>
                <a:schemeClr val="lt2"/>
              </a:buClr>
              <a:buSzPts val="1200"/>
              <a:buNone/>
              <a:defRPr sz="1200">
                <a:solidFill>
                  <a:schemeClr val="lt2"/>
                </a:solidFill>
              </a:defRPr>
            </a:lvl5pPr>
            <a:lvl6pPr lvl="5" rtl="0">
              <a:spcBef>
                <a:spcPts val="0"/>
              </a:spcBef>
              <a:spcAft>
                <a:spcPts val="0"/>
              </a:spcAft>
              <a:buClr>
                <a:schemeClr val="lt2"/>
              </a:buClr>
              <a:buSzPts val="1200"/>
              <a:buNone/>
              <a:defRPr sz="1200">
                <a:solidFill>
                  <a:schemeClr val="lt2"/>
                </a:solidFill>
              </a:defRPr>
            </a:lvl6pPr>
            <a:lvl7pPr lvl="6" rtl="0">
              <a:spcBef>
                <a:spcPts val="0"/>
              </a:spcBef>
              <a:spcAft>
                <a:spcPts val="0"/>
              </a:spcAft>
              <a:buClr>
                <a:schemeClr val="lt2"/>
              </a:buClr>
              <a:buSzPts val="1200"/>
              <a:buNone/>
              <a:defRPr sz="1200">
                <a:solidFill>
                  <a:schemeClr val="lt2"/>
                </a:solidFill>
              </a:defRPr>
            </a:lvl7pPr>
            <a:lvl8pPr lvl="7" rtl="0">
              <a:spcBef>
                <a:spcPts val="0"/>
              </a:spcBef>
              <a:spcAft>
                <a:spcPts val="0"/>
              </a:spcAft>
              <a:buClr>
                <a:schemeClr val="lt2"/>
              </a:buClr>
              <a:buSzPts val="1200"/>
              <a:buNone/>
              <a:defRPr sz="1200">
                <a:solidFill>
                  <a:schemeClr val="lt2"/>
                </a:solidFill>
              </a:defRPr>
            </a:lvl8pPr>
            <a:lvl9pPr lvl="8" rtl="0">
              <a:spcBef>
                <a:spcPts val="0"/>
              </a:spcBef>
              <a:spcAft>
                <a:spcPts val="0"/>
              </a:spcAft>
              <a:buClr>
                <a:schemeClr val="lt2"/>
              </a:buClr>
              <a:buSzPts val="1200"/>
              <a:buNone/>
              <a:defRPr sz="1200">
                <a:solidFill>
                  <a:schemeClr val="lt2"/>
                </a:solidFill>
              </a:defRPr>
            </a:lvl9pPr>
          </a:lstStyle>
          <a:p/>
        </p:txBody>
      </p:sp>
      <p:cxnSp>
        <p:nvCxnSpPr>
          <p:cNvPr id="63" name="Google Shape;63;p6"/>
          <p:cNvCxnSpPr/>
          <p:nvPr/>
        </p:nvCxnSpPr>
        <p:spPr>
          <a:xfrm rot="10800000">
            <a:off x="5547950" y="734250"/>
            <a:ext cx="0" cy="939900"/>
          </a:xfrm>
          <a:prstGeom prst="straightConnector1">
            <a:avLst/>
          </a:prstGeom>
          <a:noFill/>
          <a:ln cap="flat" cmpd="sng" w="9525">
            <a:solidFill>
              <a:schemeClr val="lt2"/>
            </a:solidFill>
            <a:prstDash val="solid"/>
            <a:round/>
            <a:headEnd len="med" w="med" type="none"/>
            <a:tailEnd len="med" w="med" type="none"/>
          </a:ln>
        </p:spPr>
      </p:cxnSp>
      <p:sp>
        <p:nvSpPr>
          <p:cNvPr id="64" name="Google Shape;64;p6"/>
          <p:cNvSpPr txBox="1"/>
          <p:nvPr>
            <p:ph idx="3" type="subTitle"/>
          </p:nvPr>
        </p:nvSpPr>
        <p:spPr>
          <a:xfrm>
            <a:off x="3980575" y="2101775"/>
            <a:ext cx="1412100" cy="358800"/>
          </a:xfrm>
          <a:prstGeom prst="rect">
            <a:avLst/>
          </a:prstGeom>
        </p:spPr>
        <p:txBody>
          <a:bodyPr anchorCtr="0" anchor="t" bIns="0" lIns="0" spcFirstLastPara="1" rIns="0" wrap="square" tIns="0">
            <a:spAutoFit/>
          </a:bodyPr>
          <a:lstStyle>
            <a:lvl1pPr lvl="0" rtl="0">
              <a:spcBef>
                <a:spcPts val="0"/>
              </a:spcBef>
              <a:spcAft>
                <a:spcPts val="0"/>
              </a:spcAft>
              <a:buClr>
                <a:schemeClr val="lt2"/>
              </a:buClr>
              <a:buSzPts val="1200"/>
              <a:buNone/>
              <a:defRPr b="1" sz="1200">
                <a:solidFill>
                  <a:schemeClr val="lt2"/>
                </a:solidFill>
              </a:defRPr>
            </a:lvl1pPr>
            <a:lvl2pPr lvl="1" rtl="0">
              <a:spcBef>
                <a:spcPts val="0"/>
              </a:spcBef>
              <a:spcAft>
                <a:spcPts val="0"/>
              </a:spcAft>
              <a:buClr>
                <a:schemeClr val="lt2"/>
              </a:buClr>
              <a:buSzPts val="1200"/>
              <a:buNone/>
              <a:defRPr b="1" sz="1200">
                <a:solidFill>
                  <a:schemeClr val="lt2"/>
                </a:solidFill>
              </a:defRPr>
            </a:lvl2pPr>
            <a:lvl3pPr lvl="2" rtl="0">
              <a:spcBef>
                <a:spcPts val="0"/>
              </a:spcBef>
              <a:spcAft>
                <a:spcPts val="0"/>
              </a:spcAft>
              <a:buClr>
                <a:schemeClr val="lt2"/>
              </a:buClr>
              <a:buSzPts val="1200"/>
              <a:buNone/>
              <a:defRPr b="1" sz="1200">
                <a:solidFill>
                  <a:schemeClr val="lt2"/>
                </a:solidFill>
              </a:defRPr>
            </a:lvl3pPr>
            <a:lvl4pPr lvl="3" rtl="0">
              <a:spcBef>
                <a:spcPts val="0"/>
              </a:spcBef>
              <a:spcAft>
                <a:spcPts val="0"/>
              </a:spcAft>
              <a:buClr>
                <a:schemeClr val="lt2"/>
              </a:buClr>
              <a:buSzPts val="1200"/>
              <a:buNone/>
              <a:defRPr b="1" sz="1200">
                <a:solidFill>
                  <a:schemeClr val="lt2"/>
                </a:solidFill>
              </a:defRPr>
            </a:lvl4pPr>
            <a:lvl5pPr lvl="4" rtl="0">
              <a:spcBef>
                <a:spcPts val="0"/>
              </a:spcBef>
              <a:spcAft>
                <a:spcPts val="0"/>
              </a:spcAft>
              <a:buClr>
                <a:schemeClr val="lt2"/>
              </a:buClr>
              <a:buSzPts val="1200"/>
              <a:buNone/>
              <a:defRPr b="1" sz="1200">
                <a:solidFill>
                  <a:schemeClr val="lt2"/>
                </a:solidFill>
              </a:defRPr>
            </a:lvl5pPr>
            <a:lvl6pPr lvl="5" rtl="0">
              <a:spcBef>
                <a:spcPts val="0"/>
              </a:spcBef>
              <a:spcAft>
                <a:spcPts val="0"/>
              </a:spcAft>
              <a:buClr>
                <a:schemeClr val="lt2"/>
              </a:buClr>
              <a:buSzPts val="1200"/>
              <a:buNone/>
              <a:defRPr b="1" sz="1200">
                <a:solidFill>
                  <a:schemeClr val="lt2"/>
                </a:solidFill>
              </a:defRPr>
            </a:lvl6pPr>
            <a:lvl7pPr lvl="6" rtl="0">
              <a:spcBef>
                <a:spcPts val="0"/>
              </a:spcBef>
              <a:spcAft>
                <a:spcPts val="0"/>
              </a:spcAft>
              <a:buClr>
                <a:schemeClr val="lt2"/>
              </a:buClr>
              <a:buSzPts val="1200"/>
              <a:buNone/>
              <a:defRPr b="1" sz="1200">
                <a:solidFill>
                  <a:schemeClr val="lt2"/>
                </a:solidFill>
              </a:defRPr>
            </a:lvl7pPr>
            <a:lvl8pPr lvl="7" rtl="0">
              <a:spcBef>
                <a:spcPts val="0"/>
              </a:spcBef>
              <a:spcAft>
                <a:spcPts val="0"/>
              </a:spcAft>
              <a:buClr>
                <a:schemeClr val="lt2"/>
              </a:buClr>
              <a:buSzPts val="1200"/>
              <a:buNone/>
              <a:defRPr b="1" sz="1200">
                <a:solidFill>
                  <a:schemeClr val="lt2"/>
                </a:solidFill>
              </a:defRPr>
            </a:lvl8pPr>
            <a:lvl9pPr lvl="8" rtl="0">
              <a:spcBef>
                <a:spcPts val="0"/>
              </a:spcBef>
              <a:spcAft>
                <a:spcPts val="0"/>
              </a:spcAft>
              <a:buClr>
                <a:schemeClr val="lt2"/>
              </a:buClr>
              <a:buSzPts val="1200"/>
              <a:buNone/>
              <a:defRPr b="1" sz="1200">
                <a:solidFill>
                  <a:schemeClr val="lt2"/>
                </a:solidFill>
              </a:defRPr>
            </a:lvl9pPr>
          </a:lstStyle>
          <a:p/>
        </p:txBody>
      </p:sp>
      <p:sp>
        <p:nvSpPr>
          <p:cNvPr id="65" name="Google Shape;65;p6"/>
          <p:cNvSpPr txBox="1"/>
          <p:nvPr>
            <p:ph idx="4" type="subTitle"/>
          </p:nvPr>
        </p:nvSpPr>
        <p:spPr>
          <a:xfrm>
            <a:off x="5774025" y="2101775"/>
            <a:ext cx="2610300" cy="939900"/>
          </a:xfrm>
          <a:prstGeom prst="rect">
            <a:avLst/>
          </a:prstGeom>
        </p:spPr>
        <p:txBody>
          <a:bodyPr anchorCtr="0" anchor="t" bIns="0" lIns="0" spcFirstLastPara="1" rIns="0" wrap="square" tIns="0">
            <a:spAutoFit/>
          </a:bodyPr>
          <a:lstStyle>
            <a:lvl1pPr lvl="0" rtl="0">
              <a:spcBef>
                <a:spcPts val="0"/>
              </a:spcBef>
              <a:spcAft>
                <a:spcPts val="0"/>
              </a:spcAft>
              <a:buClr>
                <a:schemeClr val="lt2"/>
              </a:buClr>
              <a:buSzPts val="1200"/>
              <a:buNone/>
              <a:defRPr sz="1200">
                <a:solidFill>
                  <a:schemeClr val="lt2"/>
                </a:solidFill>
              </a:defRPr>
            </a:lvl1pPr>
            <a:lvl2pPr lvl="1" rtl="0">
              <a:spcBef>
                <a:spcPts val="0"/>
              </a:spcBef>
              <a:spcAft>
                <a:spcPts val="0"/>
              </a:spcAft>
              <a:buClr>
                <a:schemeClr val="lt2"/>
              </a:buClr>
              <a:buSzPts val="1200"/>
              <a:buNone/>
              <a:defRPr sz="1200">
                <a:solidFill>
                  <a:schemeClr val="lt2"/>
                </a:solidFill>
              </a:defRPr>
            </a:lvl2pPr>
            <a:lvl3pPr lvl="2" rtl="0">
              <a:spcBef>
                <a:spcPts val="0"/>
              </a:spcBef>
              <a:spcAft>
                <a:spcPts val="0"/>
              </a:spcAft>
              <a:buClr>
                <a:schemeClr val="lt2"/>
              </a:buClr>
              <a:buSzPts val="1200"/>
              <a:buNone/>
              <a:defRPr sz="1200">
                <a:solidFill>
                  <a:schemeClr val="lt2"/>
                </a:solidFill>
              </a:defRPr>
            </a:lvl3pPr>
            <a:lvl4pPr lvl="3" rtl="0">
              <a:spcBef>
                <a:spcPts val="0"/>
              </a:spcBef>
              <a:spcAft>
                <a:spcPts val="0"/>
              </a:spcAft>
              <a:buClr>
                <a:schemeClr val="lt2"/>
              </a:buClr>
              <a:buSzPts val="1200"/>
              <a:buNone/>
              <a:defRPr sz="1200">
                <a:solidFill>
                  <a:schemeClr val="lt2"/>
                </a:solidFill>
              </a:defRPr>
            </a:lvl4pPr>
            <a:lvl5pPr lvl="4" rtl="0">
              <a:spcBef>
                <a:spcPts val="0"/>
              </a:spcBef>
              <a:spcAft>
                <a:spcPts val="0"/>
              </a:spcAft>
              <a:buClr>
                <a:schemeClr val="lt2"/>
              </a:buClr>
              <a:buSzPts val="1200"/>
              <a:buNone/>
              <a:defRPr sz="1200">
                <a:solidFill>
                  <a:schemeClr val="lt2"/>
                </a:solidFill>
              </a:defRPr>
            </a:lvl5pPr>
            <a:lvl6pPr lvl="5" rtl="0">
              <a:spcBef>
                <a:spcPts val="0"/>
              </a:spcBef>
              <a:spcAft>
                <a:spcPts val="0"/>
              </a:spcAft>
              <a:buClr>
                <a:schemeClr val="lt2"/>
              </a:buClr>
              <a:buSzPts val="1200"/>
              <a:buNone/>
              <a:defRPr sz="1200">
                <a:solidFill>
                  <a:schemeClr val="lt2"/>
                </a:solidFill>
              </a:defRPr>
            </a:lvl6pPr>
            <a:lvl7pPr lvl="6" rtl="0">
              <a:spcBef>
                <a:spcPts val="0"/>
              </a:spcBef>
              <a:spcAft>
                <a:spcPts val="0"/>
              </a:spcAft>
              <a:buClr>
                <a:schemeClr val="lt2"/>
              </a:buClr>
              <a:buSzPts val="1200"/>
              <a:buNone/>
              <a:defRPr sz="1200">
                <a:solidFill>
                  <a:schemeClr val="lt2"/>
                </a:solidFill>
              </a:defRPr>
            </a:lvl7pPr>
            <a:lvl8pPr lvl="7" rtl="0">
              <a:spcBef>
                <a:spcPts val="0"/>
              </a:spcBef>
              <a:spcAft>
                <a:spcPts val="0"/>
              </a:spcAft>
              <a:buClr>
                <a:schemeClr val="lt2"/>
              </a:buClr>
              <a:buSzPts val="1200"/>
              <a:buNone/>
              <a:defRPr sz="1200">
                <a:solidFill>
                  <a:schemeClr val="lt2"/>
                </a:solidFill>
              </a:defRPr>
            </a:lvl8pPr>
            <a:lvl9pPr lvl="8" rtl="0">
              <a:spcBef>
                <a:spcPts val="0"/>
              </a:spcBef>
              <a:spcAft>
                <a:spcPts val="0"/>
              </a:spcAft>
              <a:buClr>
                <a:schemeClr val="lt2"/>
              </a:buClr>
              <a:buSzPts val="1200"/>
              <a:buNone/>
              <a:defRPr sz="1200">
                <a:solidFill>
                  <a:schemeClr val="lt2"/>
                </a:solidFill>
              </a:defRPr>
            </a:lvl9pPr>
          </a:lstStyle>
          <a:p/>
        </p:txBody>
      </p:sp>
      <p:cxnSp>
        <p:nvCxnSpPr>
          <p:cNvPr id="66" name="Google Shape;66;p6"/>
          <p:cNvCxnSpPr/>
          <p:nvPr/>
        </p:nvCxnSpPr>
        <p:spPr>
          <a:xfrm rot="10800000">
            <a:off x="5547950" y="2101775"/>
            <a:ext cx="0" cy="939900"/>
          </a:xfrm>
          <a:prstGeom prst="straightConnector1">
            <a:avLst/>
          </a:prstGeom>
          <a:noFill/>
          <a:ln cap="flat" cmpd="sng" w="9525">
            <a:solidFill>
              <a:schemeClr val="lt2"/>
            </a:solidFill>
            <a:prstDash val="solid"/>
            <a:round/>
            <a:headEnd len="med" w="med" type="none"/>
            <a:tailEnd len="med" w="med" type="none"/>
          </a:ln>
        </p:spPr>
      </p:cxnSp>
      <p:sp>
        <p:nvSpPr>
          <p:cNvPr id="67" name="Google Shape;67;p6"/>
          <p:cNvSpPr txBox="1"/>
          <p:nvPr>
            <p:ph idx="5" type="subTitle"/>
          </p:nvPr>
        </p:nvSpPr>
        <p:spPr>
          <a:xfrm>
            <a:off x="3980575" y="3470800"/>
            <a:ext cx="1412100" cy="358800"/>
          </a:xfrm>
          <a:prstGeom prst="rect">
            <a:avLst/>
          </a:prstGeom>
        </p:spPr>
        <p:txBody>
          <a:bodyPr anchorCtr="0" anchor="t" bIns="0" lIns="0" spcFirstLastPara="1" rIns="0" wrap="square" tIns="0">
            <a:spAutoFit/>
          </a:bodyPr>
          <a:lstStyle>
            <a:lvl1pPr lvl="0" rtl="0">
              <a:spcBef>
                <a:spcPts val="0"/>
              </a:spcBef>
              <a:spcAft>
                <a:spcPts val="0"/>
              </a:spcAft>
              <a:buSzPts val="1200"/>
              <a:buNone/>
              <a:defRPr b="1" sz="1200"/>
            </a:lvl1pPr>
            <a:lvl2pPr lvl="1" rtl="0">
              <a:spcBef>
                <a:spcPts val="0"/>
              </a:spcBef>
              <a:spcAft>
                <a:spcPts val="0"/>
              </a:spcAft>
              <a:buClr>
                <a:schemeClr val="lt1"/>
              </a:buClr>
              <a:buSzPts val="1200"/>
              <a:buNone/>
              <a:defRPr b="1" sz="1200">
                <a:solidFill>
                  <a:schemeClr val="lt1"/>
                </a:solidFill>
              </a:defRPr>
            </a:lvl2pPr>
            <a:lvl3pPr lvl="2" rtl="0">
              <a:spcBef>
                <a:spcPts val="0"/>
              </a:spcBef>
              <a:spcAft>
                <a:spcPts val="0"/>
              </a:spcAft>
              <a:buClr>
                <a:schemeClr val="lt1"/>
              </a:buClr>
              <a:buSzPts val="1200"/>
              <a:buNone/>
              <a:defRPr b="1" sz="1200">
                <a:solidFill>
                  <a:schemeClr val="lt1"/>
                </a:solidFill>
              </a:defRPr>
            </a:lvl3pPr>
            <a:lvl4pPr lvl="3" rtl="0">
              <a:spcBef>
                <a:spcPts val="0"/>
              </a:spcBef>
              <a:spcAft>
                <a:spcPts val="0"/>
              </a:spcAft>
              <a:buClr>
                <a:schemeClr val="lt1"/>
              </a:buClr>
              <a:buSzPts val="1200"/>
              <a:buNone/>
              <a:defRPr b="1" sz="1200">
                <a:solidFill>
                  <a:schemeClr val="lt1"/>
                </a:solidFill>
              </a:defRPr>
            </a:lvl4pPr>
            <a:lvl5pPr lvl="4" rtl="0">
              <a:spcBef>
                <a:spcPts val="0"/>
              </a:spcBef>
              <a:spcAft>
                <a:spcPts val="0"/>
              </a:spcAft>
              <a:buClr>
                <a:schemeClr val="lt1"/>
              </a:buClr>
              <a:buSzPts val="1200"/>
              <a:buNone/>
              <a:defRPr b="1" sz="1200">
                <a:solidFill>
                  <a:schemeClr val="lt1"/>
                </a:solidFill>
              </a:defRPr>
            </a:lvl5pPr>
            <a:lvl6pPr lvl="5" rtl="0">
              <a:spcBef>
                <a:spcPts val="0"/>
              </a:spcBef>
              <a:spcAft>
                <a:spcPts val="0"/>
              </a:spcAft>
              <a:buClr>
                <a:schemeClr val="lt1"/>
              </a:buClr>
              <a:buSzPts val="1200"/>
              <a:buNone/>
              <a:defRPr b="1" sz="1200">
                <a:solidFill>
                  <a:schemeClr val="lt1"/>
                </a:solidFill>
              </a:defRPr>
            </a:lvl6pPr>
            <a:lvl7pPr lvl="6" rtl="0">
              <a:spcBef>
                <a:spcPts val="0"/>
              </a:spcBef>
              <a:spcAft>
                <a:spcPts val="0"/>
              </a:spcAft>
              <a:buClr>
                <a:schemeClr val="lt1"/>
              </a:buClr>
              <a:buSzPts val="1200"/>
              <a:buNone/>
              <a:defRPr b="1" sz="1200">
                <a:solidFill>
                  <a:schemeClr val="lt1"/>
                </a:solidFill>
              </a:defRPr>
            </a:lvl7pPr>
            <a:lvl8pPr lvl="7" rtl="0">
              <a:spcBef>
                <a:spcPts val="0"/>
              </a:spcBef>
              <a:spcAft>
                <a:spcPts val="0"/>
              </a:spcAft>
              <a:buClr>
                <a:schemeClr val="lt1"/>
              </a:buClr>
              <a:buSzPts val="1200"/>
              <a:buNone/>
              <a:defRPr b="1" sz="1200">
                <a:solidFill>
                  <a:schemeClr val="lt1"/>
                </a:solidFill>
              </a:defRPr>
            </a:lvl8pPr>
            <a:lvl9pPr lvl="8" rtl="0">
              <a:spcBef>
                <a:spcPts val="0"/>
              </a:spcBef>
              <a:spcAft>
                <a:spcPts val="0"/>
              </a:spcAft>
              <a:buClr>
                <a:schemeClr val="lt1"/>
              </a:buClr>
              <a:buSzPts val="1200"/>
              <a:buNone/>
              <a:defRPr b="1" sz="1200">
                <a:solidFill>
                  <a:schemeClr val="lt1"/>
                </a:solidFill>
              </a:defRPr>
            </a:lvl9pPr>
          </a:lstStyle>
          <a:p/>
        </p:txBody>
      </p:sp>
      <p:sp>
        <p:nvSpPr>
          <p:cNvPr id="68" name="Google Shape;68;p6"/>
          <p:cNvSpPr txBox="1"/>
          <p:nvPr>
            <p:ph idx="6" type="subTitle"/>
          </p:nvPr>
        </p:nvSpPr>
        <p:spPr>
          <a:xfrm>
            <a:off x="5774025" y="3470800"/>
            <a:ext cx="2610300" cy="939900"/>
          </a:xfrm>
          <a:prstGeom prst="rect">
            <a:avLst/>
          </a:prstGeom>
        </p:spPr>
        <p:txBody>
          <a:bodyPr anchorCtr="0" anchor="t" bIns="0" lIns="0" spcFirstLastPara="1" rIns="0" wrap="square" tIns="0">
            <a:spAutoFit/>
          </a:bodyPr>
          <a:lstStyle>
            <a:lvl1pPr lvl="0" rtl="0">
              <a:spcBef>
                <a:spcPts val="0"/>
              </a:spcBef>
              <a:spcAft>
                <a:spcPts val="0"/>
              </a:spcAft>
              <a:buSzPts val="1200"/>
              <a:buNone/>
              <a:defRPr sz="1200"/>
            </a:lvl1pPr>
            <a:lvl2pPr lvl="1" rtl="0">
              <a:spcBef>
                <a:spcPts val="0"/>
              </a:spcBef>
              <a:spcAft>
                <a:spcPts val="0"/>
              </a:spcAft>
              <a:buClr>
                <a:schemeClr val="lt1"/>
              </a:buClr>
              <a:buSzPts val="1200"/>
              <a:buNone/>
              <a:defRPr sz="1200">
                <a:solidFill>
                  <a:schemeClr val="lt1"/>
                </a:solidFill>
              </a:defRPr>
            </a:lvl2pPr>
            <a:lvl3pPr lvl="2" rtl="0">
              <a:spcBef>
                <a:spcPts val="0"/>
              </a:spcBef>
              <a:spcAft>
                <a:spcPts val="0"/>
              </a:spcAft>
              <a:buClr>
                <a:schemeClr val="lt1"/>
              </a:buClr>
              <a:buSzPts val="1200"/>
              <a:buNone/>
              <a:defRPr sz="1200">
                <a:solidFill>
                  <a:schemeClr val="lt1"/>
                </a:solidFill>
              </a:defRPr>
            </a:lvl3pPr>
            <a:lvl4pPr lvl="3" rtl="0">
              <a:spcBef>
                <a:spcPts val="0"/>
              </a:spcBef>
              <a:spcAft>
                <a:spcPts val="0"/>
              </a:spcAft>
              <a:buClr>
                <a:schemeClr val="lt1"/>
              </a:buClr>
              <a:buSzPts val="1200"/>
              <a:buNone/>
              <a:defRPr sz="1200">
                <a:solidFill>
                  <a:schemeClr val="lt1"/>
                </a:solidFill>
              </a:defRPr>
            </a:lvl4pPr>
            <a:lvl5pPr lvl="4" rtl="0">
              <a:spcBef>
                <a:spcPts val="0"/>
              </a:spcBef>
              <a:spcAft>
                <a:spcPts val="0"/>
              </a:spcAft>
              <a:buClr>
                <a:schemeClr val="lt1"/>
              </a:buClr>
              <a:buSzPts val="1200"/>
              <a:buNone/>
              <a:defRPr sz="1200">
                <a:solidFill>
                  <a:schemeClr val="lt1"/>
                </a:solidFill>
              </a:defRPr>
            </a:lvl5pPr>
            <a:lvl6pPr lvl="5" rtl="0">
              <a:spcBef>
                <a:spcPts val="0"/>
              </a:spcBef>
              <a:spcAft>
                <a:spcPts val="0"/>
              </a:spcAft>
              <a:buClr>
                <a:schemeClr val="lt1"/>
              </a:buClr>
              <a:buSzPts val="1200"/>
              <a:buNone/>
              <a:defRPr sz="1200">
                <a:solidFill>
                  <a:schemeClr val="lt1"/>
                </a:solidFill>
              </a:defRPr>
            </a:lvl6pPr>
            <a:lvl7pPr lvl="6" rtl="0">
              <a:spcBef>
                <a:spcPts val="0"/>
              </a:spcBef>
              <a:spcAft>
                <a:spcPts val="0"/>
              </a:spcAft>
              <a:buClr>
                <a:schemeClr val="lt1"/>
              </a:buClr>
              <a:buSzPts val="1200"/>
              <a:buNone/>
              <a:defRPr sz="1200">
                <a:solidFill>
                  <a:schemeClr val="lt1"/>
                </a:solidFill>
              </a:defRPr>
            </a:lvl7pPr>
            <a:lvl8pPr lvl="7" rtl="0">
              <a:spcBef>
                <a:spcPts val="0"/>
              </a:spcBef>
              <a:spcAft>
                <a:spcPts val="0"/>
              </a:spcAft>
              <a:buClr>
                <a:schemeClr val="lt1"/>
              </a:buClr>
              <a:buSzPts val="1200"/>
              <a:buNone/>
              <a:defRPr sz="1200">
                <a:solidFill>
                  <a:schemeClr val="lt1"/>
                </a:solidFill>
              </a:defRPr>
            </a:lvl8pPr>
            <a:lvl9pPr lvl="8" rtl="0">
              <a:spcBef>
                <a:spcPts val="0"/>
              </a:spcBef>
              <a:spcAft>
                <a:spcPts val="0"/>
              </a:spcAft>
              <a:buClr>
                <a:schemeClr val="lt1"/>
              </a:buClr>
              <a:buSzPts val="1200"/>
              <a:buNone/>
              <a:defRPr sz="1200">
                <a:solidFill>
                  <a:schemeClr val="lt1"/>
                </a:solidFill>
              </a:defRPr>
            </a:lvl9pPr>
          </a:lstStyle>
          <a:p/>
        </p:txBody>
      </p:sp>
      <p:cxnSp>
        <p:nvCxnSpPr>
          <p:cNvPr id="69" name="Google Shape;69;p6"/>
          <p:cNvCxnSpPr/>
          <p:nvPr/>
        </p:nvCxnSpPr>
        <p:spPr>
          <a:xfrm rot="10800000">
            <a:off x="5547950" y="3470800"/>
            <a:ext cx="0" cy="939900"/>
          </a:xfrm>
          <a:prstGeom prst="straightConnector1">
            <a:avLst/>
          </a:prstGeom>
          <a:noFill/>
          <a:ln cap="flat" cmpd="sng" w="9525">
            <a:solidFill>
              <a:schemeClr val="lt1"/>
            </a:solidFill>
            <a:prstDash val="solid"/>
            <a:round/>
            <a:headEnd len="med" w="med" type="none"/>
            <a:tailEnd len="med" w="med" type="none"/>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action slide 1 2">
  <p:cSld name="CUSTOM_1_1_2">
    <p:spTree>
      <p:nvGrpSpPr>
        <p:cNvPr id="70" name="Shape 70"/>
        <p:cNvGrpSpPr/>
        <p:nvPr/>
      </p:nvGrpSpPr>
      <p:grpSpPr>
        <a:xfrm>
          <a:off x="0" y="0"/>
          <a:ext cx="0" cy="0"/>
          <a:chOff x="0" y="0"/>
          <a:chExt cx="0" cy="0"/>
        </a:xfrm>
      </p:grpSpPr>
      <p:sp>
        <p:nvSpPr>
          <p:cNvPr id="71" name="Google Shape;71;p7"/>
          <p:cNvSpPr/>
          <p:nvPr/>
        </p:nvSpPr>
        <p:spPr>
          <a:xfrm>
            <a:off x="254600" y="268537"/>
            <a:ext cx="8631900" cy="4591500"/>
          </a:xfrm>
          <a:prstGeom prst="roundRect">
            <a:avLst>
              <a:gd fmla="val 5916"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nrope"/>
              <a:ea typeface="Manrope"/>
              <a:cs typeface="Manrope"/>
              <a:sym typeface="Manrope"/>
            </a:endParaRPr>
          </a:p>
        </p:txBody>
      </p:sp>
      <p:sp>
        <p:nvSpPr>
          <p:cNvPr id="72" name="Google Shape;72;p7"/>
          <p:cNvSpPr txBox="1"/>
          <p:nvPr>
            <p:ph type="title"/>
          </p:nvPr>
        </p:nvSpPr>
        <p:spPr>
          <a:xfrm>
            <a:off x="575540" y="2938725"/>
            <a:ext cx="2234700" cy="796800"/>
          </a:xfrm>
          <a:prstGeom prst="rect">
            <a:avLst/>
          </a:prstGeom>
        </p:spPr>
        <p:txBody>
          <a:bodyPr anchorCtr="0" anchor="t" bIns="0" lIns="0" spcFirstLastPara="1" rIns="0" wrap="square" tIns="0">
            <a:spAutoFit/>
          </a:bodyPr>
          <a:lstStyle>
            <a:lvl1pPr lvl="0">
              <a:lnSpc>
                <a:spcPct val="90000"/>
              </a:lnSpc>
              <a:spcBef>
                <a:spcPts val="0"/>
              </a:spcBef>
              <a:spcAft>
                <a:spcPts val="0"/>
              </a:spcAft>
              <a:buClr>
                <a:schemeClr val="dk1"/>
              </a:buClr>
              <a:buSzPts val="2200"/>
              <a:buNone/>
              <a:defRPr sz="5600">
                <a:solidFill>
                  <a:schemeClr val="dk1"/>
                </a:solidFill>
              </a:defRPr>
            </a:lvl1pPr>
            <a:lvl2pPr lvl="1">
              <a:spcBef>
                <a:spcPts val="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
        <p:nvSpPr>
          <p:cNvPr id="73" name="Google Shape;73;p7"/>
          <p:cNvSpPr txBox="1"/>
          <p:nvPr>
            <p:ph idx="1" type="subTitle"/>
          </p:nvPr>
        </p:nvSpPr>
        <p:spPr>
          <a:xfrm>
            <a:off x="571500" y="3747552"/>
            <a:ext cx="2242800" cy="815700"/>
          </a:xfrm>
          <a:prstGeom prst="rect">
            <a:avLst/>
          </a:prstGeom>
        </p:spPr>
        <p:txBody>
          <a:bodyPr anchorCtr="0" anchor="t" bIns="0" lIns="0" spcFirstLastPara="1" rIns="0" wrap="square" tIns="0">
            <a:spAutoFit/>
          </a:bodyPr>
          <a:lstStyle>
            <a:lvl1pPr lvl="0">
              <a:spcBef>
                <a:spcPts val="0"/>
              </a:spcBef>
              <a:spcAft>
                <a:spcPts val="0"/>
              </a:spcAft>
              <a:buClr>
                <a:schemeClr val="dk1"/>
              </a:buClr>
              <a:buSzPts val="1200"/>
              <a:buNone/>
              <a:defRPr sz="1200">
                <a:solidFill>
                  <a:schemeClr val="dk1"/>
                </a:solidFill>
              </a:defRPr>
            </a:lvl1pPr>
            <a:lvl2pPr lvl="1">
              <a:spcBef>
                <a:spcPts val="0"/>
              </a:spcBef>
              <a:spcAft>
                <a:spcPts val="0"/>
              </a:spcAft>
              <a:buClr>
                <a:schemeClr val="dk1"/>
              </a:buClr>
              <a:buSzPts val="1200"/>
              <a:buNone/>
              <a:defRPr sz="1200">
                <a:solidFill>
                  <a:schemeClr val="dk1"/>
                </a:solidFill>
              </a:defRPr>
            </a:lvl2pPr>
            <a:lvl3pPr lvl="2">
              <a:spcBef>
                <a:spcPts val="0"/>
              </a:spcBef>
              <a:spcAft>
                <a:spcPts val="0"/>
              </a:spcAft>
              <a:buClr>
                <a:schemeClr val="dk1"/>
              </a:buClr>
              <a:buSzPts val="1200"/>
              <a:buNone/>
              <a:defRPr sz="1200">
                <a:solidFill>
                  <a:schemeClr val="dk1"/>
                </a:solidFill>
              </a:defRPr>
            </a:lvl3pPr>
            <a:lvl4pPr lvl="3">
              <a:spcBef>
                <a:spcPts val="0"/>
              </a:spcBef>
              <a:spcAft>
                <a:spcPts val="0"/>
              </a:spcAft>
              <a:buClr>
                <a:schemeClr val="dk1"/>
              </a:buClr>
              <a:buSzPts val="1200"/>
              <a:buNone/>
              <a:defRPr sz="1200">
                <a:solidFill>
                  <a:schemeClr val="dk1"/>
                </a:solidFill>
              </a:defRPr>
            </a:lvl4pPr>
            <a:lvl5pPr lvl="4">
              <a:spcBef>
                <a:spcPts val="0"/>
              </a:spcBef>
              <a:spcAft>
                <a:spcPts val="0"/>
              </a:spcAft>
              <a:buClr>
                <a:schemeClr val="dk1"/>
              </a:buClr>
              <a:buSzPts val="1200"/>
              <a:buNone/>
              <a:defRPr sz="1200">
                <a:solidFill>
                  <a:schemeClr val="dk1"/>
                </a:solidFill>
              </a:defRPr>
            </a:lvl5pPr>
            <a:lvl6pPr lvl="5">
              <a:spcBef>
                <a:spcPts val="0"/>
              </a:spcBef>
              <a:spcAft>
                <a:spcPts val="0"/>
              </a:spcAft>
              <a:buClr>
                <a:schemeClr val="dk1"/>
              </a:buClr>
              <a:buSzPts val="1200"/>
              <a:buNone/>
              <a:defRPr sz="1200">
                <a:solidFill>
                  <a:schemeClr val="dk1"/>
                </a:solidFill>
              </a:defRPr>
            </a:lvl6pPr>
            <a:lvl7pPr lvl="6">
              <a:spcBef>
                <a:spcPts val="0"/>
              </a:spcBef>
              <a:spcAft>
                <a:spcPts val="0"/>
              </a:spcAft>
              <a:buClr>
                <a:schemeClr val="dk1"/>
              </a:buClr>
              <a:buSzPts val="1200"/>
              <a:buNone/>
              <a:defRPr sz="1200">
                <a:solidFill>
                  <a:schemeClr val="dk1"/>
                </a:solidFill>
              </a:defRPr>
            </a:lvl7pPr>
            <a:lvl8pPr lvl="7">
              <a:spcBef>
                <a:spcPts val="0"/>
              </a:spcBef>
              <a:spcAft>
                <a:spcPts val="0"/>
              </a:spcAft>
              <a:buClr>
                <a:schemeClr val="dk1"/>
              </a:buClr>
              <a:buSzPts val="1200"/>
              <a:buNone/>
              <a:defRPr sz="1200">
                <a:solidFill>
                  <a:schemeClr val="dk1"/>
                </a:solidFill>
              </a:defRPr>
            </a:lvl8pPr>
            <a:lvl9pPr lvl="8">
              <a:spcBef>
                <a:spcPts val="0"/>
              </a:spcBef>
              <a:spcAft>
                <a:spcPts val="0"/>
              </a:spcAft>
              <a:buClr>
                <a:schemeClr val="dk1"/>
              </a:buClr>
              <a:buSzPts val="1200"/>
              <a:buNone/>
              <a:defRPr sz="1200">
                <a:solidFill>
                  <a:schemeClr val="dk1"/>
                </a:solidFill>
              </a:defRPr>
            </a:lvl9pPr>
          </a:lstStyle>
          <a:p/>
        </p:txBody>
      </p:sp>
      <p:sp>
        <p:nvSpPr>
          <p:cNvPr id="74" name="Google Shape;74;p7"/>
          <p:cNvSpPr txBox="1"/>
          <p:nvPr>
            <p:ph idx="2" type="title"/>
          </p:nvPr>
        </p:nvSpPr>
        <p:spPr>
          <a:xfrm>
            <a:off x="3398825" y="2938725"/>
            <a:ext cx="2226900" cy="796800"/>
          </a:xfrm>
          <a:prstGeom prst="rect">
            <a:avLst/>
          </a:prstGeom>
        </p:spPr>
        <p:txBody>
          <a:bodyPr anchorCtr="0" anchor="t" bIns="0" lIns="0" spcFirstLastPara="1" rIns="0" wrap="square" tIns="0">
            <a:spAutoFit/>
          </a:bodyPr>
          <a:lstStyle>
            <a:lvl1pPr lvl="0">
              <a:lnSpc>
                <a:spcPct val="90000"/>
              </a:lnSpc>
              <a:spcBef>
                <a:spcPts val="0"/>
              </a:spcBef>
              <a:spcAft>
                <a:spcPts val="0"/>
              </a:spcAft>
              <a:buClr>
                <a:schemeClr val="dk1"/>
              </a:buClr>
              <a:buSzPts val="2200"/>
              <a:buNone/>
              <a:defRPr sz="5600">
                <a:solidFill>
                  <a:schemeClr val="dk1"/>
                </a:solidFill>
              </a:defRPr>
            </a:lvl1pPr>
            <a:lvl2pPr lvl="1">
              <a:spcBef>
                <a:spcPts val="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
        <p:nvSpPr>
          <p:cNvPr id="75" name="Google Shape;75;p7"/>
          <p:cNvSpPr txBox="1"/>
          <p:nvPr>
            <p:ph idx="3" type="subTitle"/>
          </p:nvPr>
        </p:nvSpPr>
        <p:spPr>
          <a:xfrm>
            <a:off x="3398825" y="3747551"/>
            <a:ext cx="2234700" cy="815700"/>
          </a:xfrm>
          <a:prstGeom prst="rect">
            <a:avLst/>
          </a:prstGeom>
        </p:spPr>
        <p:txBody>
          <a:bodyPr anchorCtr="0" anchor="t" bIns="0" lIns="0" spcFirstLastPara="1" rIns="0" wrap="square" tIns="0">
            <a:spAutoFit/>
          </a:bodyPr>
          <a:lstStyle>
            <a:lvl1pPr lvl="0">
              <a:spcBef>
                <a:spcPts val="0"/>
              </a:spcBef>
              <a:spcAft>
                <a:spcPts val="0"/>
              </a:spcAft>
              <a:buClr>
                <a:schemeClr val="dk1"/>
              </a:buClr>
              <a:buSzPts val="1200"/>
              <a:buNone/>
              <a:defRPr sz="1200">
                <a:solidFill>
                  <a:schemeClr val="dk1"/>
                </a:solidFill>
              </a:defRPr>
            </a:lvl1pPr>
            <a:lvl2pPr lvl="1">
              <a:spcBef>
                <a:spcPts val="0"/>
              </a:spcBef>
              <a:spcAft>
                <a:spcPts val="0"/>
              </a:spcAft>
              <a:buClr>
                <a:schemeClr val="dk1"/>
              </a:buClr>
              <a:buSzPts val="1200"/>
              <a:buNone/>
              <a:defRPr sz="1200">
                <a:solidFill>
                  <a:schemeClr val="dk1"/>
                </a:solidFill>
              </a:defRPr>
            </a:lvl2pPr>
            <a:lvl3pPr lvl="2">
              <a:spcBef>
                <a:spcPts val="0"/>
              </a:spcBef>
              <a:spcAft>
                <a:spcPts val="0"/>
              </a:spcAft>
              <a:buClr>
                <a:schemeClr val="dk1"/>
              </a:buClr>
              <a:buSzPts val="1200"/>
              <a:buNone/>
              <a:defRPr sz="1200">
                <a:solidFill>
                  <a:schemeClr val="dk1"/>
                </a:solidFill>
              </a:defRPr>
            </a:lvl3pPr>
            <a:lvl4pPr lvl="3">
              <a:spcBef>
                <a:spcPts val="0"/>
              </a:spcBef>
              <a:spcAft>
                <a:spcPts val="0"/>
              </a:spcAft>
              <a:buClr>
                <a:schemeClr val="dk1"/>
              </a:buClr>
              <a:buSzPts val="1200"/>
              <a:buNone/>
              <a:defRPr sz="1200">
                <a:solidFill>
                  <a:schemeClr val="dk1"/>
                </a:solidFill>
              </a:defRPr>
            </a:lvl4pPr>
            <a:lvl5pPr lvl="4">
              <a:spcBef>
                <a:spcPts val="0"/>
              </a:spcBef>
              <a:spcAft>
                <a:spcPts val="0"/>
              </a:spcAft>
              <a:buClr>
                <a:schemeClr val="dk1"/>
              </a:buClr>
              <a:buSzPts val="1200"/>
              <a:buNone/>
              <a:defRPr sz="1200">
                <a:solidFill>
                  <a:schemeClr val="dk1"/>
                </a:solidFill>
              </a:defRPr>
            </a:lvl5pPr>
            <a:lvl6pPr lvl="5">
              <a:spcBef>
                <a:spcPts val="0"/>
              </a:spcBef>
              <a:spcAft>
                <a:spcPts val="0"/>
              </a:spcAft>
              <a:buClr>
                <a:schemeClr val="dk1"/>
              </a:buClr>
              <a:buSzPts val="1200"/>
              <a:buNone/>
              <a:defRPr sz="1200">
                <a:solidFill>
                  <a:schemeClr val="dk1"/>
                </a:solidFill>
              </a:defRPr>
            </a:lvl6pPr>
            <a:lvl7pPr lvl="6">
              <a:spcBef>
                <a:spcPts val="0"/>
              </a:spcBef>
              <a:spcAft>
                <a:spcPts val="0"/>
              </a:spcAft>
              <a:buClr>
                <a:schemeClr val="dk1"/>
              </a:buClr>
              <a:buSzPts val="1200"/>
              <a:buNone/>
              <a:defRPr sz="1200">
                <a:solidFill>
                  <a:schemeClr val="dk1"/>
                </a:solidFill>
              </a:defRPr>
            </a:lvl7pPr>
            <a:lvl8pPr lvl="7">
              <a:spcBef>
                <a:spcPts val="0"/>
              </a:spcBef>
              <a:spcAft>
                <a:spcPts val="0"/>
              </a:spcAft>
              <a:buClr>
                <a:schemeClr val="dk1"/>
              </a:buClr>
              <a:buSzPts val="1200"/>
              <a:buNone/>
              <a:defRPr sz="1200">
                <a:solidFill>
                  <a:schemeClr val="dk1"/>
                </a:solidFill>
              </a:defRPr>
            </a:lvl8pPr>
            <a:lvl9pPr lvl="8">
              <a:spcBef>
                <a:spcPts val="0"/>
              </a:spcBef>
              <a:spcAft>
                <a:spcPts val="0"/>
              </a:spcAft>
              <a:buClr>
                <a:schemeClr val="dk1"/>
              </a:buClr>
              <a:buSzPts val="1200"/>
              <a:buNone/>
              <a:defRPr sz="1200">
                <a:solidFill>
                  <a:schemeClr val="dk1"/>
                </a:solidFill>
              </a:defRPr>
            </a:lvl9pPr>
          </a:lstStyle>
          <a:p/>
        </p:txBody>
      </p:sp>
      <p:sp>
        <p:nvSpPr>
          <p:cNvPr id="76" name="Google Shape;76;p7"/>
          <p:cNvSpPr txBox="1"/>
          <p:nvPr>
            <p:ph idx="4" type="title"/>
          </p:nvPr>
        </p:nvSpPr>
        <p:spPr>
          <a:xfrm>
            <a:off x="6232875" y="2938725"/>
            <a:ext cx="2331300" cy="796800"/>
          </a:xfrm>
          <a:prstGeom prst="rect">
            <a:avLst/>
          </a:prstGeom>
        </p:spPr>
        <p:txBody>
          <a:bodyPr anchorCtr="0" anchor="t" bIns="0" lIns="0" spcFirstLastPara="1" rIns="0" wrap="square" tIns="0">
            <a:spAutoFit/>
          </a:bodyPr>
          <a:lstStyle>
            <a:lvl1pPr lvl="0">
              <a:lnSpc>
                <a:spcPct val="90000"/>
              </a:lnSpc>
              <a:spcBef>
                <a:spcPts val="0"/>
              </a:spcBef>
              <a:spcAft>
                <a:spcPts val="0"/>
              </a:spcAft>
              <a:buClr>
                <a:schemeClr val="dk1"/>
              </a:buClr>
              <a:buSzPts val="2200"/>
              <a:buNone/>
              <a:defRPr sz="5600">
                <a:solidFill>
                  <a:schemeClr val="dk1"/>
                </a:solidFill>
              </a:defRPr>
            </a:lvl1pPr>
            <a:lvl2pPr lvl="1">
              <a:spcBef>
                <a:spcPts val="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
        <p:nvSpPr>
          <p:cNvPr id="77" name="Google Shape;77;p7"/>
          <p:cNvSpPr txBox="1"/>
          <p:nvPr>
            <p:ph idx="5" type="subTitle"/>
          </p:nvPr>
        </p:nvSpPr>
        <p:spPr>
          <a:xfrm>
            <a:off x="6232875" y="3747551"/>
            <a:ext cx="2339700" cy="815700"/>
          </a:xfrm>
          <a:prstGeom prst="rect">
            <a:avLst/>
          </a:prstGeom>
        </p:spPr>
        <p:txBody>
          <a:bodyPr anchorCtr="0" anchor="t" bIns="0" lIns="0" spcFirstLastPara="1" rIns="0" wrap="square" tIns="0">
            <a:spAutoFit/>
          </a:bodyPr>
          <a:lstStyle>
            <a:lvl1pPr lvl="0">
              <a:spcBef>
                <a:spcPts val="0"/>
              </a:spcBef>
              <a:spcAft>
                <a:spcPts val="0"/>
              </a:spcAft>
              <a:buClr>
                <a:schemeClr val="dk1"/>
              </a:buClr>
              <a:buSzPts val="1200"/>
              <a:buNone/>
              <a:defRPr sz="1200">
                <a:solidFill>
                  <a:schemeClr val="dk1"/>
                </a:solidFill>
              </a:defRPr>
            </a:lvl1pPr>
            <a:lvl2pPr lvl="1">
              <a:spcBef>
                <a:spcPts val="0"/>
              </a:spcBef>
              <a:spcAft>
                <a:spcPts val="0"/>
              </a:spcAft>
              <a:buClr>
                <a:schemeClr val="dk1"/>
              </a:buClr>
              <a:buSzPts val="1200"/>
              <a:buNone/>
              <a:defRPr sz="1200">
                <a:solidFill>
                  <a:schemeClr val="dk1"/>
                </a:solidFill>
              </a:defRPr>
            </a:lvl2pPr>
            <a:lvl3pPr lvl="2">
              <a:spcBef>
                <a:spcPts val="0"/>
              </a:spcBef>
              <a:spcAft>
                <a:spcPts val="0"/>
              </a:spcAft>
              <a:buClr>
                <a:schemeClr val="dk1"/>
              </a:buClr>
              <a:buSzPts val="1200"/>
              <a:buNone/>
              <a:defRPr sz="1200">
                <a:solidFill>
                  <a:schemeClr val="dk1"/>
                </a:solidFill>
              </a:defRPr>
            </a:lvl3pPr>
            <a:lvl4pPr lvl="3">
              <a:spcBef>
                <a:spcPts val="0"/>
              </a:spcBef>
              <a:spcAft>
                <a:spcPts val="0"/>
              </a:spcAft>
              <a:buClr>
                <a:schemeClr val="dk1"/>
              </a:buClr>
              <a:buSzPts val="1200"/>
              <a:buNone/>
              <a:defRPr sz="1200">
                <a:solidFill>
                  <a:schemeClr val="dk1"/>
                </a:solidFill>
              </a:defRPr>
            </a:lvl4pPr>
            <a:lvl5pPr lvl="4">
              <a:spcBef>
                <a:spcPts val="0"/>
              </a:spcBef>
              <a:spcAft>
                <a:spcPts val="0"/>
              </a:spcAft>
              <a:buClr>
                <a:schemeClr val="dk1"/>
              </a:buClr>
              <a:buSzPts val="1200"/>
              <a:buNone/>
              <a:defRPr sz="1200">
                <a:solidFill>
                  <a:schemeClr val="dk1"/>
                </a:solidFill>
              </a:defRPr>
            </a:lvl5pPr>
            <a:lvl6pPr lvl="5">
              <a:spcBef>
                <a:spcPts val="0"/>
              </a:spcBef>
              <a:spcAft>
                <a:spcPts val="0"/>
              </a:spcAft>
              <a:buClr>
                <a:schemeClr val="dk1"/>
              </a:buClr>
              <a:buSzPts val="1200"/>
              <a:buNone/>
              <a:defRPr sz="1200">
                <a:solidFill>
                  <a:schemeClr val="dk1"/>
                </a:solidFill>
              </a:defRPr>
            </a:lvl6pPr>
            <a:lvl7pPr lvl="6">
              <a:spcBef>
                <a:spcPts val="0"/>
              </a:spcBef>
              <a:spcAft>
                <a:spcPts val="0"/>
              </a:spcAft>
              <a:buClr>
                <a:schemeClr val="dk1"/>
              </a:buClr>
              <a:buSzPts val="1200"/>
              <a:buNone/>
              <a:defRPr sz="1200">
                <a:solidFill>
                  <a:schemeClr val="dk1"/>
                </a:solidFill>
              </a:defRPr>
            </a:lvl7pPr>
            <a:lvl8pPr lvl="7">
              <a:spcBef>
                <a:spcPts val="0"/>
              </a:spcBef>
              <a:spcAft>
                <a:spcPts val="0"/>
              </a:spcAft>
              <a:buClr>
                <a:schemeClr val="dk1"/>
              </a:buClr>
              <a:buSzPts val="1200"/>
              <a:buNone/>
              <a:defRPr sz="1200">
                <a:solidFill>
                  <a:schemeClr val="dk1"/>
                </a:solidFill>
              </a:defRPr>
            </a:lvl8pPr>
            <a:lvl9pPr lvl="8">
              <a:spcBef>
                <a:spcPts val="0"/>
              </a:spcBef>
              <a:spcAft>
                <a:spcPts val="0"/>
              </a:spcAft>
              <a:buClr>
                <a:schemeClr val="dk1"/>
              </a:buClr>
              <a:buSzPts val="1200"/>
              <a:buNone/>
              <a:defRPr sz="1200">
                <a:solidFill>
                  <a:schemeClr val="dk1"/>
                </a:solidFill>
              </a:defRPr>
            </a:lvl9pPr>
          </a:lstStyle>
          <a:p/>
        </p:txBody>
      </p:sp>
      <p:cxnSp>
        <p:nvCxnSpPr>
          <p:cNvPr id="78" name="Google Shape;78;p7"/>
          <p:cNvCxnSpPr/>
          <p:nvPr/>
        </p:nvCxnSpPr>
        <p:spPr>
          <a:xfrm>
            <a:off x="3082025" y="2487125"/>
            <a:ext cx="0" cy="2357100"/>
          </a:xfrm>
          <a:prstGeom prst="straightConnector1">
            <a:avLst/>
          </a:prstGeom>
          <a:noFill/>
          <a:ln cap="flat" cmpd="sng" w="9525">
            <a:solidFill>
              <a:srgbClr val="0ED1E7"/>
            </a:solidFill>
            <a:prstDash val="solid"/>
            <a:round/>
            <a:headEnd len="med" w="med" type="none"/>
            <a:tailEnd len="med" w="med" type="none"/>
          </a:ln>
        </p:spPr>
      </p:cxnSp>
      <p:cxnSp>
        <p:nvCxnSpPr>
          <p:cNvPr id="79" name="Google Shape;79;p7"/>
          <p:cNvCxnSpPr/>
          <p:nvPr/>
        </p:nvCxnSpPr>
        <p:spPr>
          <a:xfrm>
            <a:off x="5916075" y="2487125"/>
            <a:ext cx="0" cy="2357100"/>
          </a:xfrm>
          <a:prstGeom prst="straightConnector1">
            <a:avLst/>
          </a:prstGeom>
          <a:noFill/>
          <a:ln cap="flat" cmpd="sng" w="9525">
            <a:solidFill>
              <a:srgbClr val="0ED1E7"/>
            </a:solidFill>
            <a:prstDash val="solid"/>
            <a:round/>
            <a:headEnd len="med" w="med" type="none"/>
            <a:tailEnd len="med" w="med" type="none"/>
          </a:ln>
        </p:spPr>
      </p:cxnSp>
      <p:pic>
        <p:nvPicPr>
          <p:cNvPr id="80" name="Google Shape;80;p7" title="Sign Up.png"/>
          <p:cNvPicPr preferRelativeResize="0"/>
          <p:nvPr/>
        </p:nvPicPr>
        <p:blipFill rotWithShape="1">
          <a:blip r:embed="rId2">
            <a:alphaModFix/>
          </a:blip>
          <a:srcRect b="0" l="10" r="20" t="0"/>
          <a:stretch/>
        </p:blipFill>
        <p:spPr>
          <a:xfrm>
            <a:off x="6360275" y="532900"/>
            <a:ext cx="2521201" cy="1954224"/>
          </a:xfrm>
          <a:prstGeom prst="rect">
            <a:avLst/>
          </a:prstGeom>
          <a:noFill/>
          <a:ln>
            <a:noFill/>
          </a:ln>
        </p:spPr>
      </p:pic>
      <p:pic>
        <p:nvPicPr>
          <p:cNvPr id="81" name="Google Shape;81;p7" title="dots-plum.png"/>
          <p:cNvPicPr preferRelativeResize="0"/>
          <p:nvPr/>
        </p:nvPicPr>
        <p:blipFill>
          <a:blip r:embed="rId3">
            <a:alphaModFix/>
          </a:blip>
          <a:stretch>
            <a:fillRect/>
          </a:stretch>
        </p:blipFill>
        <p:spPr>
          <a:xfrm>
            <a:off x="5654487" y="-234925"/>
            <a:ext cx="3202425" cy="2722051"/>
          </a:xfrm>
          <a:prstGeom prst="rect">
            <a:avLst/>
          </a:prstGeom>
          <a:noFill/>
          <a:ln>
            <a:noFill/>
          </a:ln>
        </p:spPr>
      </p:pic>
      <p:sp>
        <p:nvSpPr>
          <p:cNvPr id="82" name="Google Shape;82;p7"/>
          <p:cNvSpPr txBox="1"/>
          <p:nvPr>
            <p:ph idx="6" type="title"/>
          </p:nvPr>
        </p:nvSpPr>
        <p:spPr>
          <a:xfrm>
            <a:off x="571500" y="580200"/>
            <a:ext cx="7008300" cy="3396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2400">
                <a:solidFill>
                  <a:schemeClr val="lt2"/>
                </a:solidFill>
              </a:defRPr>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83" name="Google Shape;83;p7"/>
          <p:cNvSpPr txBox="1"/>
          <p:nvPr>
            <p:ph idx="7" type="subTitle"/>
          </p:nvPr>
        </p:nvSpPr>
        <p:spPr>
          <a:xfrm>
            <a:off x="571500" y="2657593"/>
            <a:ext cx="2242800" cy="242400"/>
          </a:xfrm>
          <a:prstGeom prst="rect">
            <a:avLst/>
          </a:prstGeom>
        </p:spPr>
        <p:txBody>
          <a:bodyPr anchorCtr="0" anchor="t" bIns="0" lIns="0" spcFirstLastPara="1" rIns="0" wrap="square" tIns="0">
            <a:spAutoFit/>
          </a:bodyPr>
          <a:lstStyle>
            <a:lvl1pPr lvl="0" rtl="0">
              <a:spcBef>
                <a:spcPts val="0"/>
              </a:spcBef>
              <a:spcAft>
                <a:spcPts val="0"/>
              </a:spcAft>
              <a:buClr>
                <a:schemeClr val="dk1"/>
              </a:buClr>
              <a:buSzPts val="1200"/>
              <a:buNone/>
              <a:defRPr b="1" sz="1200">
                <a:solidFill>
                  <a:schemeClr val="dk1"/>
                </a:solidFill>
              </a:defRPr>
            </a:lvl1pPr>
            <a:lvl2pPr lvl="1" rtl="0">
              <a:spcBef>
                <a:spcPts val="0"/>
              </a:spcBef>
              <a:spcAft>
                <a:spcPts val="0"/>
              </a:spcAft>
              <a:buClr>
                <a:schemeClr val="dk1"/>
              </a:buClr>
              <a:buSzPts val="1200"/>
              <a:buNone/>
              <a:defRPr b="1" sz="1200">
                <a:solidFill>
                  <a:schemeClr val="dk1"/>
                </a:solidFill>
              </a:defRPr>
            </a:lvl2pPr>
            <a:lvl3pPr lvl="2" rtl="0">
              <a:spcBef>
                <a:spcPts val="0"/>
              </a:spcBef>
              <a:spcAft>
                <a:spcPts val="0"/>
              </a:spcAft>
              <a:buClr>
                <a:schemeClr val="dk1"/>
              </a:buClr>
              <a:buSzPts val="1200"/>
              <a:buNone/>
              <a:defRPr b="1" sz="1200">
                <a:solidFill>
                  <a:schemeClr val="dk1"/>
                </a:solidFill>
              </a:defRPr>
            </a:lvl3pPr>
            <a:lvl4pPr lvl="3" rtl="0">
              <a:spcBef>
                <a:spcPts val="0"/>
              </a:spcBef>
              <a:spcAft>
                <a:spcPts val="0"/>
              </a:spcAft>
              <a:buClr>
                <a:schemeClr val="dk1"/>
              </a:buClr>
              <a:buSzPts val="1200"/>
              <a:buNone/>
              <a:defRPr b="1" sz="1200">
                <a:solidFill>
                  <a:schemeClr val="dk1"/>
                </a:solidFill>
              </a:defRPr>
            </a:lvl4pPr>
            <a:lvl5pPr lvl="4" rtl="0">
              <a:spcBef>
                <a:spcPts val="0"/>
              </a:spcBef>
              <a:spcAft>
                <a:spcPts val="0"/>
              </a:spcAft>
              <a:buClr>
                <a:schemeClr val="dk1"/>
              </a:buClr>
              <a:buSzPts val="1200"/>
              <a:buNone/>
              <a:defRPr b="1" sz="1200">
                <a:solidFill>
                  <a:schemeClr val="dk1"/>
                </a:solidFill>
              </a:defRPr>
            </a:lvl5pPr>
            <a:lvl6pPr lvl="5" rtl="0">
              <a:spcBef>
                <a:spcPts val="0"/>
              </a:spcBef>
              <a:spcAft>
                <a:spcPts val="0"/>
              </a:spcAft>
              <a:buClr>
                <a:schemeClr val="dk1"/>
              </a:buClr>
              <a:buSzPts val="1200"/>
              <a:buNone/>
              <a:defRPr b="1" sz="1200">
                <a:solidFill>
                  <a:schemeClr val="dk1"/>
                </a:solidFill>
              </a:defRPr>
            </a:lvl6pPr>
            <a:lvl7pPr lvl="6" rtl="0">
              <a:spcBef>
                <a:spcPts val="0"/>
              </a:spcBef>
              <a:spcAft>
                <a:spcPts val="0"/>
              </a:spcAft>
              <a:buClr>
                <a:schemeClr val="dk1"/>
              </a:buClr>
              <a:buSzPts val="1200"/>
              <a:buNone/>
              <a:defRPr b="1" sz="1200">
                <a:solidFill>
                  <a:schemeClr val="dk1"/>
                </a:solidFill>
              </a:defRPr>
            </a:lvl7pPr>
            <a:lvl8pPr lvl="7" rtl="0">
              <a:spcBef>
                <a:spcPts val="0"/>
              </a:spcBef>
              <a:spcAft>
                <a:spcPts val="0"/>
              </a:spcAft>
              <a:buClr>
                <a:schemeClr val="dk1"/>
              </a:buClr>
              <a:buSzPts val="1200"/>
              <a:buNone/>
              <a:defRPr b="1" sz="1200">
                <a:solidFill>
                  <a:schemeClr val="dk1"/>
                </a:solidFill>
              </a:defRPr>
            </a:lvl8pPr>
            <a:lvl9pPr lvl="8" rtl="0">
              <a:spcBef>
                <a:spcPts val="0"/>
              </a:spcBef>
              <a:spcAft>
                <a:spcPts val="0"/>
              </a:spcAft>
              <a:buClr>
                <a:schemeClr val="dk1"/>
              </a:buClr>
              <a:buSzPts val="1200"/>
              <a:buNone/>
              <a:defRPr b="1" sz="1200">
                <a:solidFill>
                  <a:schemeClr val="dk1"/>
                </a:solidFill>
              </a:defRPr>
            </a:lvl9pPr>
          </a:lstStyle>
          <a:p/>
        </p:txBody>
      </p:sp>
      <p:sp>
        <p:nvSpPr>
          <p:cNvPr id="84" name="Google Shape;84;p7"/>
          <p:cNvSpPr txBox="1"/>
          <p:nvPr>
            <p:ph idx="8" type="subTitle"/>
          </p:nvPr>
        </p:nvSpPr>
        <p:spPr>
          <a:xfrm>
            <a:off x="3398825" y="2657593"/>
            <a:ext cx="2234700" cy="242400"/>
          </a:xfrm>
          <a:prstGeom prst="rect">
            <a:avLst/>
          </a:prstGeom>
        </p:spPr>
        <p:txBody>
          <a:bodyPr anchorCtr="0" anchor="t" bIns="0" lIns="0" spcFirstLastPara="1" rIns="0" wrap="square" tIns="0">
            <a:spAutoFit/>
          </a:bodyPr>
          <a:lstStyle>
            <a:lvl1pPr lvl="0" rtl="0">
              <a:spcBef>
                <a:spcPts val="0"/>
              </a:spcBef>
              <a:spcAft>
                <a:spcPts val="0"/>
              </a:spcAft>
              <a:buClr>
                <a:schemeClr val="dk1"/>
              </a:buClr>
              <a:buSzPts val="1200"/>
              <a:buNone/>
              <a:defRPr b="1" sz="1200">
                <a:solidFill>
                  <a:schemeClr val="dk1"/>
                </a:solidFill>
              </a:defRPr>
            </a:lvl1pPr>
            <a:lvl2pPr lvl="1" rtl="0">
              <a:spcBef>
                <a:spcPts val="0"/>
              </a:spcBef>
              <a:spcAft>
                <a:spcPts val="0"/>
              </a:spcAft>
              <a:buClr>
                <a:schemeClr val="dk1"/>
              </a:buClr>
              <a:buSzPts val="1200"/>
              <a:buNone/>
              <a:defRPr b="1" sz="1200">
                <a:solidFill>
                  <a:schemeClr val="dk1"/>
                </a:solidFill>
              </a:defRPr>
            </a:lvl2pPr>
            <a:lvl3pPr lvl="2" rtl="0">
              <a:spcBef>
                <a:spcPts val="0"/>
              </a:spcBef>
              <a:spcAft>
                <a:spcPts val="0"/>
              </a:spcAft>
              <a:buClr>
                <a:schemeClr val="dk1"/>
              </a:buClr>
              <a:buSzPts val="1200"/>
              <a:buNone/>
              <a:defRPr b="1" sz="1200">
                <a:solidFill>
                  <a:schemeClr val="dk1"/>
                </a:solidFill>
              </a:defRPr>
            </a:lvl3pPr>
            <a:lvl4pPr lvl="3" rtl="0">
              <a:spcBef>
                <a:spcPts val="0"/>
              </a:spcBef>
              <a:spcAft>
                <a:spcPts val="0"/>
              </a:spcAft>
              <a:buClr>
                <a:schemeClr val="dk1"/>
              </a:buClr>
              <a:buSzPts val="1200"/>
              <a:buNone/>
              <a:defRPr b="1" sz="1200">
                <a:solidFill>
                  <a:schemeClr val="dk1"/>
                </a:solidFill>
              </a:defRPr>
            </a:lvl4pPr>
            <a:lvl5pPr lvl="4" rtl="0">
              <a:spcBef>
                <a:spcPts val="0"/>
              </a:spcBef>
              <a:spcAft>
                <a:spcPts val="0"/>
              </a:spcAft>
              <a:buClr>
                <a:schemeClr val="dk1"/>
              </a:buClr>
              <a:buSzPts val="1200"/>
              <a:buNone/>
              <a:defRPr b="1" sz="1200">
                <a:solidFill>
                  <a:schemeClr val="dk1"/>
                </a:solidFill>
              </a:defRPr>
            </a:lvl5pPr>
            <a:lvl6pPr lvl="5" rtl="0">
              <a:spcBef>
                <a:spcPts val="0"/>
              </a:spcBef>
              <a:spcAft>
                <a:spcPts val="0"/>
              </a:spcAft>
              <a:buClr>
                <a:schemeClr val="dk1"/>
              </a:buClr>
              <a:buSzPts val="1200"/>
              <a:buNone/>
              <a:defRPr b="1" sz="1200">
                <a:solidFill>
                  <a:schemeClr val="dk1"/>
                </a:solidFill>
              </a:defRPr>
            </a:lvl6pPr>
            <a:lvl7pPr lvl="6" rtl="0">
              <a:spcBef>
                <a:spcPts val="0"/>
              </a:spcBef>
              <a:spcAft>
                <a:spcPts val="0"/>
              </a:spcAft>
              <a:buClr>
                <a:schemeClr val="dk1"/>
              </a:buClr>
              <a:buSzPts val="1200"/>
              <a:buNone/>
              <a:defRPr b="1" sz="1200">
                <a:solidFill>
                  <a:schemeClr val="dk1"/>
                </a:solidFill>
              </a:defRPr>
            </a:lvl7pPr>
            <a:lvl8pPr lvl="7" rtl="0">
              <a:spcBef>
                <a:spcPts val="0"/>
              </a:spcBef>
              <a:spcAft>
                <a:spcPts val="0"/>
              </a:spcAft>
              <a:buClr>
                <a:schemeClr val="dk1"/>
              </a:buClr>
              <a:buSzPts val="1200"/>
              <a:buNone/>
              <a:defRPr b="1" sz="1200">
                <a:solidFill>
                  <a:schemeClr val="dk1"/>
                </a:solidFill>
              </a:defRPr>
            </a:lvl8pPr>
            <a:lvl9pPr lvl="8" rtl="0">
              <a:spcBef>
                <a:spcPts val="0"/>
              </a:spcBef>
              <a:spcAft>
                <a:spcPts val="0"/>
              </a:spcAft>
              <a:buClr>
                <a:schemeClr val="dk1"/>
              </a:buClr>
              <a:buSzPts val="1200"/>
              <a:buNone/>
              <a:defRPr b="1" sz="1200">
                <a:solidFill>
                  <a:schemeClr val="dk1"/>
                </a:solidFill>
              </a:defRPr>
            </a:lvl9pPr>
          </a:lstStyle>
          <a:p/>
        </p:txBody>
      </p:sp>
      <p:sp>
        <p:nvSpPr>
          <p:cNvPr id="85" name="Google Shape;85;p7"/>
          <p:cNvSpPr txBox="1"/>
          <p:nvPr>
            <p:ph idx="9" type="subTitle"/>
          </p:nvPr>
        </p:nvSpPr>
        <p:spPr>
          <a:xfrm>
            <a:off x="6232875" y="2657593"/>
            <a:ext cx="2339700" cy="242400"/>
          </a:xfrm>
          <a:prstGeom prst="rect">
            <a:avLst/>
          </a:prstGeom>
        </p:spPr>
        <p:txBody>
          <a:bodyPr anchorCtr="0" anchor="t" bIns="0" lIns="0" spcFirstLastPara="1" rIns="0" wrap="square" tIns="0">
            <a:spAutoFit/>
          </a:bodyPr>
          <a:lstStyle>
            <a:lvl1pPr lvl="0" rtl="0">
              <a:spcBef>
                <a:spcPts val="0"/>
              </a:spcBef>
              <a:spcAft>
                <a:spcPts val="0"/>
              </a:spcAft>
              <a:buClr>
                <a:schemeClr val="dk1"/>
              </a:buClr>
              <a:buSzPts val="1200"/>
              <a:buNone/>
              <a:defRPr b="1" sz="1200">
                <a:solidFill>
                  <a:schemeClr val="dk1"/>
                </a:solidFill>
              </a:defRPr>
            </a:lvl1pPr>
            <a:lvl2pPr lvl="1" rtl="0">
              <a:spcBef>
                <a:spcPts val="0"/>
              </a:spcBef>
              <a:spcAft>
                <a:spcPts val="0"/>
              </a:spcAft>
              <a:buClr>
                <a:schemeClr val="dk1"/>
              </a:buClr>
              <a:buSzPts val="1200"/>
              <a:buNone/>
              <a:defRPr b="1" sz="1200">
                <a:solidFill>
                  <a:schemeClr val="dk1"/>
                </a:solidFill>
              </a:defRPr>
            </a:lvl2pPr>
            <a:lvl3pPr lvl="2" rtl="0">
              <a:spcBef>
                <a:spcPts val="0"/>
              </a:spcBef>
              <a:spcAft>
                <a:spcPts val="0"/>
              </a:spcAft>
              <a:buClr>
                <a:schemeClr val="dk1"/>
              </a:buClr>
              <a:buSzPts val="1200"/>
              <a:buNone/>
              <a:defRPr b="1" sz="1200">
                <a:solidFill>
                  <a:schemeClr val="dk1"/>
                </a:solidFill>
              </a:defRPr>
            </a:lvl3pPr>
            <a:lvl4pPr lvl="3" rtl="0">
              <a:spcBef>
                <a:spcPts val="0"/>
              </a:spcBef>
              <a:spcAft>
                <a:spcPts val="0"/>
              </a:spcAft>
              <a:buClr>
                <a:schemeClr val="dk1"/>
              </a:buClr>
              <a:buSzPts val="1200"/>
              <a:buNone/>
              <a:defRPr b="1" sz="1200">
                <a:solidFill>
                  <a:schemeClr val="dk1"/>
                </a:solidFill>
              </a:defRPr>
            </a:lvl4pPr>
            <a:lvl5pPr lvl="4" rtl="0">
              <a:spcBef>
                <a:spcPts val="0"/>
              </a:spcBef>
              <a:spcAft>
                <a:spcPts val="0"/>
              </a:spcAft>
              <a:buClr>
                <a:schemeClr val="dk1"/>
              </a:buClr>
              <a:buSzPts val="1200"/>
              <a:buNone/>
              <a:defRPr b="1" sz="1200">
                <a:solidFill>
                  <a:schemeClr val="dk1"/>
                </a:solidFill>
              </a:defRPr>
            </a:lvl5pPr>
            <a:lvl6pPr lvl="5" rtl="0">
              <a:spcBef>
                <a:spcPts val="0"/>
              </a:spcBef>
              <a:spcAft>
                <a:spcPts val="0"/>
              </a:spcAft>
              <a:buClr>
                <a:schemeClr val="dk1"/>
              </a:buClr>
              <a:buSzPts val="1200"/>
              <a:buNone/>
              <a:defRPr b="1" sz="1200">
                <a:solidFill>
                  <a:schemeClr val="dk1"/>
                </a:solidFill>
              </a:defRPr>
            </a:lvl6pPr>
            <a:lvl7pPr lvl="6" rtl="0">
              <a:spcBef>
                <a:spcPts val="0"/>
              </a:spcBef>
              <a:spcAft>
                <a:spcPts val="0"/>
              </a:spcAft>
              <a:buClr>
                <a:schemeClr val="dk1"/>
              </a:buClr>
              <a:buSzPts val="1200"/>
              <a:buNone/>
              <a:defRPr b="1" sz="1200">
                <a:solidFill>
                  <a:schemeClr val="dk1"/>
                </a:solidFill>
              </a:defRPr>
            </a:lvl7pPr>
            <a:lvl8pPr lvl="7" rtl="0">
              <a:spcBef>
                <a:spcPts val="0"/>
              </a:spcBef>
              <a:spcAft>
                <a:spcPts val="0"/>
              </a:spcAft>
              <a:buClr>
                <a:schemeClr val="dk1"/>
              </a:buClr>
              <a:buSzPts val="1200"/>
              <a:buNone/>
              <a:defRPr b="1" sz="1200">
                <a:solidFill>
                  <a:schemeClr val="dk1"/>
                </a:solidFill>
              </a:defRPr>
            </a:lvl8pPr>
            <a:lvl9pPr lvl="8" rtl="0">
              <a:spcBef>
                <a:spcPts val="0"/>
              </a:spcBef>
              <a:spcAft>
                <a:spcPts val="0"/>
              </a:spcAft>
              <a:buClr>
                <a:schemeClr val="dk1"/>
              </a:buClr>
              <a:buSzPts val="1200"/>
              <a:buNone/>
              <a:defRPr b="1" sz="1200">
                <a:solidFill>
                  <a:schemeClr val="dk1"/>
                </a:solidFill>
              </a:defRPr>
            </a:lvl9pPr>
          </a:lstStyle>
          <a:p/>
        </p:txBody>
      </p:sp>
      <p:cxnSp>
        <p:nvCxnSpPr>
          <p:cNvPr id="86" name="Google Shape;86;p7"/>
          <p:cNvCxnSpPr/>
          <p:nvPr/>
        </p:nvCxnSpPr>
        <p:spPr>
          <a:xfrm>
            <a:off x="254600" y="2487137"/>
            <a:ext cx="8631900" cy="0"/>
          </a:xfrm>
          <a:prstGeom prst="straightConnector1">
            <a:avLst/>
          </a:prstGeom>
          <a:noFill/>
          <a:ln cap="flat" cmpd="sng" w="9525">
            <a:solidFill>
              <a:srgbClr val="0ED1E7"/>
            </a:solidFill>
            <a:prstDash val="solid"/>
            <a:round/>
            <a:headEnd len="med" w="med" type="none"/>
            <a:tailEnd len="med" w="med" type="none"/>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1 1 1">
  <p:cSld name="CUSTOM_3_1_1">
    <p:bg>
      <p:bgPr>
        <a:solidFill>
          <a:schemeClr val="dk2"/>
        </a:solidFill>
      </p:bgPr>
    </p:bg>
    <p:spTree>
      <p:nvGrpSpPr>
        <p:cNvPr id="87" name="Shape 87"/>
        <p:cNvGrpSpPr/>
        <p:nvPr/>
      </p:nvGrpSpPr>
      <p:grpSpPr>
        <a:xfrm>
          <a:off x="0" y="0"/>
          <a:ext cx="0" cy="0"/>
          <a:chOff x="0" y="0"/>
          <a:chExt cx="0" cy="0"/>
        </a:xfrm>
      </p:grpSpPr>
      <p:sp>
        <p:nvSpPr>
          <p:cNvPr id="88" name="Google Shape;88;p8"/>
          <p:cNvSpPr txBox="1"/>
          <p:nvPr>
            <p:ph type="title"/>
          </p:nvPr>
        </p:nvSpPr>
        <p:spPr>
          <a:xfrm>
            <a:off x="4572000" y="642705"/>
            <a:ext cx="969900" cy="3738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2500">
                <a:latin typeface="Manrope Medium"/>
                <a:ea typeface="Manrope Medium"/>
                <a:cs typeface="Manrope Medium"/>
                <a:sym typeface="Manrope Medium"/>
              </a:defRPr>
            </a:lvl1pPr>
            <a:lvl2pPr lvl="1">
              <a:lnSpc>
                <a:spcPct val="115000"/>
              </a:lnSpc>
              <a:spcBef>
                <a:spcPts val="0"/>
              </a:spcBef>
              <a:spcAft>
                <a:spcPts val="0"/>
              </a:spcAft>
              <a:buNone/>
              <a:defRPr sz="2500"/>
            </a:lvl2pPr>
            <a:lvl3pPr lvl="2">
              <a:lnSpc>
                <a:spcPct val="115000"/>
              </a:lnSpc>
              <a:spcBef>
                <a:spcPts val="0"/>
              </a:spcBef>
              <a:spcAft>
                <a:spcPts val="0"/>
              </a:spcAft>
              <a:buNone/>
              <a:defRPr sz="2500"/>
            </a:lvl3pPr>
            <a:lvl4pPr lvl="3">
              <a:lnSpc>
                <a:spcPct val="115000"/>
              </a:lnSpc>
              <a:spcBef>
                <a:spcPts val="0"/>
              </a:spcBef>
              <a:spcAft>
                <a:spcPts val="0"/>
              </a:spcAft>
              <a:buNone/>
              <a:defRPr sz="2500"/>
            </a:lvl4pPr>
            <a:lvl5pPr lvl="4">
              <a:lnSpc>
                <a:spcPct val="115000"/>
              </a:lnSpc>
              <a:spcBef>
                <a:spcPts val="0"/>
              </a:spcBef>
              <a:spcAft>
                <a:spcPts val="0"/>
              </a:spcAft>
              <a:buNone/>
              <a:defRPr sz="2500"/>
            </a:lvl5pPr>
            <a:lvl6pPr lvl="5">
              <a:lnSpc>
                <a:spcPct val="115000"/>
              </a:lnSpc>
              <a:spcBef>
                <a:spcPts val="0"/>
              </a:spcBef>
              <a:spcAft>
                <a:spcPts val="0"/>
              </a:spcAft>
              <a:buNone/>
              <a:defRPr sz="2500"/>
            </a:lvl6pPr>
            <a:lvl7pPr lvl="6">
              <a:lnSpc>
                <a:spcPct val="115000"/>
              </a:lnSpc>
              <a:spcBef>
                <a:spcPts val="0"/>
              </a:spcBef>
              <a:spcAft>
                <a:spcPts val="0"/>
              </a:spcAft>
              <a:buNone/>
              <a:defRPr sz="2500"/>
            </a:lvl7pPr>
            <a:lvl8pPr lvl="7">
              <a:lnSpc>
                <a:spcPct val="115000"/>
              </a:lnSpc>
              <a:spcBef>
                <a:spcPts val="0"/>
              </a:spcBef>
              <a:spcAft>
                <a:spcPts val="0"/>
              </a:spcAft>
              <a:buNone/>
              <a:defRPr sz="2500"/>
            </a:lvl8pPr>
            <a:lvl9pPr lvl="8">
              <a:lnSpc>
                <a:spcPct val="115000"/>
              </a:lnSpc>
              <a:spcBef>
                <a:spcPts val="0"/>
              </a:spcBef>
              <a:spcAft>
                <a:spcPts val="0"/>
              </a:spcAft>
              <a:buNone/>
              <a:defRPr sz="2500"/>
            </a:lvl9pPr>
          </a:lstStyle>
          <a:p/>
        </p:txBody>
      </p:sp>
      <p:sp>
        <p:nvSpPr>
          <p:cNvPr id="89" name="Google Shape;89;p8"/>
          <p:cNvSpPr txBox="1"/>
          <p:nvPr>
            <p:ph idx="1" type="subTitle"/>
          </p:nvPr>
        </p:nvSpPr>
        <p:spPr>
          <a:xfrm>
            <a:off x="5907900" y="798421"/>
            <a:ext cx="2664600" cy="218100"/>
          </a:xfrm>
          <a:prstGeom prst="rect">
            <a:avLst/>
          </a:prstGeom>
        </p:spPr>
        <p:txBody>
          <a:bodyPr anchorCtr="0" anchor="t" bIns="0" lIns="0" spcFirstLastPara="1" rIns="0" wrap="square" tIns="0">
            <a:noAutofit/>
          </a:bodyPr>
          <a:lstStyle>
            <a:lvl1pPr lvl="0" algn="r">
              <a:spcBef>
                <a:spcPts val="0"/>
              </a:spcBef>
              <a:spcAft>
                <a:spcPts val="0"/>
              </a:spcAft>
              <a:buSzPts val="1400"/>
              <a:buNone/>
              <a:defRPr/>
            </a:lvl1pPr>
            <a:lvl2pPr lvl="1" algn="r">
              <a:spcBef>
                <a:spcPts val="0"/>
              </a:spcBef>
              <a:spcAft>
                <a:spcPts val="0"/>
              </a:spcAft>
              <a:buSzPts val="1400"/>
              <a:buNone/>
              <a:defRPr/>
            </a:lvl2pPr>
            <a:lvl3pPr lvl="2" algn="r">
              <a:spcBef>
                <a:spcPts val="0"/>
              </a:spcBef>
              <a:spcAft>
                <a:spcPts val="0"/>
              </a:spcAft>
              <a:buSzPts val="1400"/>
              <a:buNone/>
              <a:defRPr/>
            </a:lvl3pPr>
            <a:lvl4pPr lvl="3" algn="r">
              <a:spcBef>
                <a:spcPts val="0"/>
              </a:spcBef>
              <a:spcAft>
                <a:spcPts val="0"/>
              </a:spcAft>
              <a:buSzPts val="1400"/>
              <a:buNone/>
              <a:defRPr/>
            </a:lvl4pPr>
            <a:lvl5pPr lvl="4" algn="r">
              <a:spcBef>
                <a:spcPts val="0"/>
              </a:spcBef>
              <a:spcAft>
                <a:spcPts val="0"/>
              </a:spcAft>
              <a:buSzPts val="1400"/>
              <a:buNone/>
              <a:defRPr/>
            </a:lvl5pPr>
            <a:lvl6pPr lvl="5" algn="r">
              <a:spcBef>
                <a:spcPts val="0"/>
              </a:spcBef>
              <a:spcAft>
                <a:spcPts val="0"/>
              </a:spcAft>
              <a:buSzPts val="1400"/>
              <a:buNone/>
              <a:defRPr/>
            </a:lvl6pPr>
            <a:lvl7pPr lvl="6" algn="r">
              <a:spcBef>
                <a:spcPts val="0"/>
              </a:spcBef>
              <a:spcAft>
                <a:spcPts val="0"/>
              </a:spcAft>
              <a:buSzPts val="1400"/>
              <a:buNone/>
              <a:defRPr/>
            </a:lvl7pPr>
            <a:lvl8pPr lvl="7" algn="r">
              <a:spcBef>
                <a:spcPts val="0"/>
              </a:spcBef>
              <a:spcAft>
                <a:spcPts val="0"/>
              </a:spcAft>
              <a:buSzPts val="1400"/>
              <a:buNone/>
              <a:defRPr/>
            </a:lvl8pPr>
            <a:lvl9pPr lvl="8" algn="r">
              <a:spcBef>
                <a:spcPts val="0"/>
              </a:spcBef>
              <a:spcAft>
                <a:spcPts val="0"/>
              </a:spcAft>
              <a:buSzPts val="1400"/>
              <a:buNone/>
              <a:defRPr/>
            </a:lvl9pPr>
          </a:lstStyle>
          <a:p/>
        </p:txBody>
      </p:sp>
      <p:cxnSp>
        <p:nvCxnSpPr>
          <p:cNvPr id="90" name="Google Shape;90;p8"/>
          <p:cNvCxnSpPr/>
          <p:nvPr/>
        </p:nvCxnSpPr>
        <p:spPr>
          <a:xfrm>
            <a:off x="4572000" y="1126217"/>
            <a:ext cx="4000500" cy="0"/>
          </a:xfrm>
          <a:prstGeom prst="straightConnector1">
            <a:avLst/>
          </a:prstGeom>
          <a:noFill/>
          <a:ln cap="flat" cmpd="sng" w="9525">
            <a:solidFill>
              <a:schemeClr val="accent1"/>
            </a:solidFill>
            <a:prstDash val="solid"/>
            <a:round/>
            <a:headEnd len="med" w="med" type="none"/>
            <a:tailEnd len="med" w="med" type="none"/>
          </a:ln>
        </p:spPr>
      </p:cxnSp>
      <p:sp>
        <p:nvSpPr>
          <p:cNvPr id="91" name="Google Shape;91;p8"/>
          <p:cNvSpPr txBox="1"/>
          <p:nvPr>
            <p:ph idx="2" type="title"/>
          </p:nvPr>
        </p:nvSpPr>
        <p:spPr>
          <a:xfrm>
            <a:off x="571500" y="575025"/>
            <a:ext cx="3015900" cy="1471200"/>
          </a:xfrm>
          <a:prstGeom prst="rect">
            <a:avLst/>
          </a:prstGeom>
        </p:spPr>
        <p:txBody>
          <a:bodyPr anchorCtr="0" anchor="t" bIns="0" lIns="0" spcFirstLastPara="1" rIns="0" wrap="square" tIns="0">
            <a:spAutoFit/>
          </a:bodyPr>
          <a:lstStyle>
            <a:lvl1pPr lvl="0">
              <a:lnSpc>
                <a:spcPct val="85000"/>
              </a:lnSpc>
              <a:spcBef>
                <a:spcPts val="0"/>
              </a:spcBef>
              <a:spcAft>
                <a:spcPts val="0"/>
              </a:spcAft>
              <a:buClr>
                <a:schemeClr val="lt1"/>
              </a:buClr>
              <a:buSzPts val="4800"/>
              <a:buFont typeface="Manrope ExtraBold"/>
              <a:buNone/>
              <a:defRPr>
                <a:latin typeface="Manrope ExtraBold"/>
                <a:ea typeface="Manrope ExtraBold"/>
                <a:cs typeface="Manrope ExtraBold"/>
                <a:sym typeface="Manrope ExtraBold"/>
              </a:defRPr>
            </a:lvl1pPr>
            <a:lvl2pPr lvl="1">
              <a:lnSpc>
                <a:spcPct val="85000"/>
              </a:lnSpc>
              <a:spcBef>
                <a:spcPts val="0"/>
              </a:spcBef>
              <a:spcAft>
                <a:spcPts val="0"/>
              </a:spcAft>
              <a:buClr>
                <a:schemeClr val="lt1"/>
              </a:buClr>
              <a:buSzPts val="4800"/>
              <a:buFont typeface="Instrument Sans SemiBold"/>
              <a:buNone/>
              <a:defRPr>
                <a:latin typeface="Instrument Sans SemiBold"/>
                <a:ea typeface="Instrument Sans SemiBold"/>
                <a:cs typeface="Instrument Sans SemiBold"/>
                <a:sym typeface="Instrument Sans SemiBold"/>
              </a:defRPr>
            </a:lvl2pPr>
            <a:lvl3pPr lvl="2">
              <a:lnSpc>
                <a:spcPct val="85000"/>
              </a:lnSpc>
              <a:spcBef>
                <a:spcPts val="0"/>
              </a:spcBef>
              <a:spcAft>
                <a:spcPts val="0"/>
              </a:spcAft>
              <a:buClr>
                <a:schemeClr val="lt1"/>
              </a:buClr>
              <a:buSzPts val="4800"/>
              <a:buFont typeface="Instrument Sans SemiBold"/>
              <a:buNone/>
              <a:defRPr>
                <a:latin typeface="Instrument Sans SemiBold"/>
                <a:ea typeface="Instrument Sans SemiBold"/>
                <a:cs typeface="Instrument Sans SemiBold"/>
                <a:sym typeface="Instrument Sans SemiBold"/>
              </a:defRPr>
            </a:lvl3pPr>
            <a:lvl4pPr lvl="3">
              <a:lnSpc>
                <a:spcPct val="85000"/>
              </a:lnSpc>
              <a:spcBef>
                <a:spcPts val="0"/>
              </a:spcBef>
              <a:spcAft>
                <a:spcPts val="0"/>
              </a:spcAft>
              <a:buClr>
                <a:schemeClr val="lt1"/>
              </a:buClr>
              <a:buSzPts val="4800"/>
              <a:buFont typeface="Instrument Sans SemiBold"/>
              <a:buNone/>
              <a:defRPr>
                <a:latin typeface="Instrument Sans SemiBold"/>
                <a:ea typeface="Instrument Sans SemiBold"/>
                <a:cs typeface="Instrument Sans SemiBold"/>
                <a:sym typeface="Instrument Sans SemiBold"/>
              </a:defRPr>
            </a:lvl4pPr>
            <a:lvl5pPr lvl="4">
              <a:lnSpc>
                <a:spcPct val="85000"/>
              </a:lnSpc>
              <a:spcBef>
                <a:spcPts val="0"/>
              </a:spcBef>
              <a:spcAft>
                <a:spcPts val="0"/>
              </a:spcAft>
              <a:buClr>
                <a:schemeClr val="lt1"/>
              </a:buClr>
              <a:buSzPts val="4800"/>
              <a:buFont typeface="Instrument Sans SemiBold"/>
              <a:buNone/>
              <a:defRPr>
                <a:latin typeface="Instrument Sans SemiBold"/>
                <a:ea typeface="Instrument Sans SemiBold"/>
                <a:cs typeface="Instrument Sans SemiBold"/>
                <a:sym typeface="Instrument Sans SemiBold"/>
              </a:defRPr>
            </a:lvl5pPr>
            <a:lvl6pPr lvl="5">
              <a:lnSpc>
                <a:spcPct val="85000"/>
              </a:lnSpc>
              <a:spcBef>
                <a:spcPts val="0"/>
              </a:spcBef>
              <a:spcAft>
                <a:spcPts val="0"/>
              </a:spcAft>
              <a:buClr>
                <a:schemeClr val="lt1"/>
              </a:buClr>
              <a:buSzPts val="4800"/>
              <a:buFont typeface="Instrument Sans SemiBold"/>
              <a:buNone/>
              <a:defRPr>
                <a:latin typeface="Instrument Sans SemiBold"/>
                <a:ea typeface="Instrument Sans SemiBold"/>
                <a:cs typeface="Instrument Sans SemiBold"/>
                <a:sym typeface="Instrument Sans SemiBold"/>
              </a:defRPr>
            </a:lvl6pPr>
            <a:lvl7pPr lvl="6">
              <a:lnSpc>
                <a:spcPct val="85000"/>
              </a:lnSpc>
              <a:spcBef>
                <a:spcPts val="0"/>
              </a:spcBef>
              <a:spcAft>
                <a:spcPts val="0"/>
              </a:spcAft>
              <a:buClr>
                <a:schemeClr val="lt1"/>
              </a:buClr>
              <a:buSzPts val="4800"/>
              <a:buFont typeface="Instrument Sans SemiBold"/>
              <a:buNone/>
              <a:defRPr>
                <a:latin typeface="Instrument Sans SemiBold"/>
                <a:ea typeface="Instrument Sans SemiBold"/>
                <a:cs typeface="Instrument Sans SemiBold"/>
                <a:sym typeface="Instrument Sans SemiBold"/>
              </a:defRPr>
            </a:lvl7pPr>
            <a:lvl8pPr lvl="7">
              <a:lnSpc>
                <a:spcPct val="85000"/>
              </a:lnSpc>
              <a:spcBef>
                <a:spcPts val="0"/>
              </a:spcBef>
              <a:spcAft>
                <a:spcPts val="0"/>
              </a:spcAft>
              <a:buClr>
                <a:schemeClr val="lt1"/>
              </a:buClr>
              <a:buSzPts val="4800"/>
              <a:buFont typeface="Instrument Sans SemiBold"/>
              <a:buNone/>
              <a:defRPr>
                <a:latin typeface="Instrument Sans SemiBold"/>
                <a:ea typeface="Instrument Sans SemiBold"/>
                <a:cs typeface="Instrument Sans SemiBold"/>
                <a:sym typeface="Instrument Sans SemiBold"/>
              </a:defRPr>
            </a:lvl8pPr>
            <a:lvl9pPr lvl="8">
              <a:lnSpc>
                <a:spcPct val="85000"/>
              </a:lnSpc>
              <a:spcBef>
                <a:spcPts val="0"/>
              </a:spcBef>
              <a:spcAft>
                <a:spcPts val="0"/>
              </a:spcAft>
              <a:buClr>
                <a:schemeClr val="lt1"/>
              </a:buClr>
              <a:buSzPts val="4800"/>
              <a:buFont typeface="Instrument Sans SemiBold"/>
              <a:buNone/>
              <a:defRPr>
                <a:latin typeface="Instrument Sans SemiBold"/>
                <a:ea typeface="Instrument Sans SemiBold"/>
                <a:cs typeface="Instrument Sans SemiBold"/>
                <a:sym typeface="Instrument Sans SemiBold"/>
              </a:defRPr>
            </a:lvl9pPr>
          </a:lstStyle>
          <a:p/>
        </p:txBody>
      </p:sp>
      <p:sp>
        <p:nvSpPr>
          <p:cNvPr id="92" name="Google Shape;92;p8"/>
          <p:cNvSpPr txBox="1"/>
          <p:nvPr>
            <p:ph idx="3" type="subTitle"/>
          </p:nvPr>
        </p:nvSpPr>
        <p:spPr>
          <a:xfrm>
            <a:off x="5907900" y="1371268"/>
            <a:ext cx="2664600" cy="218100"/>
          </a:xfrm>
          <a:prstGeom prst="rect">
            <a:avLst/>
          </a:prstGeom>
        </p:spPr>
        <p:txBody>
          <a:bodyPr anchorCtr="0" anchor="t" bIns="0" lIns="0" spcFirstLastPara="1" rIns="0" wrap="square" tIns="0">
            <a:noAutofit/>
          </a:bodyPr>
          <a:lstStyle>
            <a:lvl1pPr lvl="0" algn="r">
              <a:spcBef>
                <a:spcPts val="0"/>
              </a:spcBef>
              <a:spcAft>
                <a:spcPts val="0"/>
              </a:spcAft>
              <a:buSzPts val="1400"/>
              <a:buNone/>
              <a:defRPr/>
            </a:lvl1pPr>
            <a:lvl2pPr lvl="1" algn="r">
              <a:spcBef>
                <a:spcPts val="0"/>
              </a:spcBef>
              <a:spcAft>
                <a:spcPts val="0"/>
              </a:spcAft>
              <a:buSzPts val="1400"/>
              <a:buNone/>
              <a:defRPr/>
            </a:lvl2pPr>
            <a:lvl3pPr lvl="2" algn="r">
              <a:spcBef>
                <a:spcPts val="0"/>
              </a:spcBef>
              <a:spcAft>
                <a:spcPts val="0"/>
              </a:spcAft>
              <a:buSzPts val="1400"/>
              <a:buNone/>
              <a:defRPr/>
            </a:lvl3pPr>
            <a:lvl4pPr lvl="3" algn="r">
              <a:spcBef>
                <a:spcPts val="0"/>
              </a:spcBef>
              <a:spcAft>
                <a:spcPts val="0"/>
              </a:spcAft>
              <a:buSzPts val="1400"/>
              <a:buNone/>
              <a:defRPr/>
            </a:lvl4pPr>
            <a:lvl5pPr lvl="4" algn="r">
              <a:spcBef>
                <a:spcPts val="0"/>
              </a:spcBef>
              <a:spcAft>
                <a:spcPts val="0"/>
              </a:spcAft>
              <a:buSzPts val="1400"/>
              <a:buNone/>
              <a:defRPr/>
            </a:lvl5pPr>
            <a:lvl6pPr lvl="5" algn="r">
              <a:spcBef>
                <a:spcPts val="0"/>
              </a:spcBef>
              <a:spcAft>
                <a:spcPts val="0"/>
              </a:spcAft>
              <a:buSzPts val="1400"/>
              <a:buNone/>
              <a:defRPr/>
            </a:lvl6pPr>
            <a:lvl7pPr lvl="6" algn="r">
              <a:spcBef>
                <a:spcPts val="0"/>
              </a:spcBef>
              <a:spcAft>
                <a:spcPts val="0"/>
              </a:spcAft>
              <a:buSzPts val="1400"/>
              <a:buNone/>
              <a:defRPr/>
            </a:lvl7pPr>
            <a:lvl8pPr lvl="7" algn="r">
              <a:spcBef>
                <a:spcPts val="0"/>
              </a:spcBef>
              <a:spcAft>
                <a:spcPts val="0"/>
              </a:spcAft>
              <a:buSzPts val="1400"/>
              <a:buNone/>
              <a:defRPr/>
            </a:lvl8pPr>
            <a:lvl9pPr lvl="8" algn="r">
              <a:spcBef>
                <a:spcPts val="0"/>
              </a:spcBef>
              <a:spcAft>
                <a:spcPts val="0"/>
              </a:spcAft>
              <a:buSzPts val="1400"/>
              <a:buNone/>
              <a:defRPr/>
            </a:lvl9pPr>
          </a:lstStyle>
          <a:p/>
        </p:txBody>
      </p:sp>
      <p:cxnSp>
        <p:nvCxnSpPr>
          <p:cNvPr id="93" name="Google Shape;93;p8"/>
          <p:cNvCxnSpPr/>
          <p:nvPr/>
        </p:nvCxnSpPr>
        <p:spPr>
          <a:xfrm>
            <a:off x="4572000" y="1699064"/>
            <a:ext cx="4000500" cy="0"/>
          </a:xfrm>
          <a:prstGeom prst="straightConnector1">
            <a:avLst/>
          </a:prstGeom>
          <a:noFill/>
          <a:ln cap="flat" cmpd="sng" w="9525">
            <a:solidFill>
              <a:schemeClr val="accent1"/>
            </a:solidFill>
            <a:prstDash val="solid"/>
            <a:round/>
            <a:headEnd len="med" w="med" type="none"/>
            <a:tailEnd len="med" w="med" type="none"/>
          </a:ln>
        </p:spPr>
      </p:cxnSp>
      <p:sp>
        <p:nvSpPr>
          <p:cNvPr id="94" name="Google Shape;94;p8"/>
          <p:cNvSpPr txBox="1"/>
          <p:nvPr>
            <p:ph idx="4" type="subTitle"/>
          </p:nvPr>
        </p:nvSpPr>
        <p:spPr>
          <a:xfrm>
            <a:off x="5907900" y="1944115"/>
            <a:ext cx="2664600" cy="218100"/>
          </a:xfrm>
          <a:prstGeom prst="rect">
            <a:avLst/>
          </a:prstGeom>
        </p:spPr>
        <p:txBody>
          <a:bodyPr anchorCtr="0" anchor="t" bIns="0" lIns="0" spcFirstLastPara="1" rIns="0" wrap="square" tIns="0">
            <a:noAutofit/>
          </a:bodyPr>
          <a:lstStyle>
            <a:lvl1pPr lvl="0" algn="r">
              <a:spcBef>
                <a:spcPts val="0"/>
              </a:spcBef>
              <a:spcAft>
                <a:spcPts val="0"/>
              </a:spcAft>
              <a:buSzPts val="1400"/>
              <a:buNone/>
              <a:defRPr/>
            </a:lvl1pPr>
            <a:lvl2pPr lvl="1" algn="r">
              <a:spcBef>
                <a:spcPts val="0"/>
              </a:spcBef>
              <a:spcAft>
                <a:spcPts val="0"/>
              </a:spcAft>
              <a:buSzPts val="1400"/>
              <a:buNone/>
              <a:defRPr/>
            </a:lvl2pPr>
            <a:lvl3pPr lvl="2" algn="r">
              <a:spcBef>
                <a:spcPts val="0"/>
              </a:spcBef>
              <a:spcAft>
                <a:spcPts val="0"/>
              </a:spcAft>
              <a:buSzPts val="1400"/>
              <a:buNone/>
              <a:defRPr/>
            </a:lvl3pPr>
            <a:lvl4pPr lvl="3" algn="r">
              <a:spcBef>
                <a:spcPts val="0"/>
              </a:spcBef>
              <a:spcAft>
                <a:spcPts val="0"/>
              </a:spcAft>
              <a:buSzPts val="1400"/>
              <a:buNone/>
              <a:defRPr/>
            </a:lvl4pPr>
            <a:lvl5pPr lvl="4" algn="r">
              <a:spcBef>
                <a:spcPts val="0"/>
              </a:spcBef>
              <a:spcAft>
                <a:spcPts val="0"/>
              </a:spcAft>
              <a:buSzPts val="1400"/>
              <a:buNone/>
              <a:defRPr/>
            </a:lvl5pPr>
            <a:lvl6pPr lvl="5" algn="r">
              <a:spcBef>
                <a:spcPts val="0"/>
              </a:spcBef>
              <a:spcAft>
                <a:spcPts val="0"/>
              </a:spcAft>
              <a:buSzPts val="1400"/>
              <a:buNone/>
              <a:defRPr/>
            </a:lvl6pPr>
            <a:lvl7pPr lvl="6" algn="r">
              <a:spcBef>
                <a:spcPts val="0"/>
              </a:spcBef>
              <a:spcAft>
                <a:spcPts val="0"/>
              </a:spcAft>
              <a:buSzPts val="1400"/>
              <a:buNone/>
              <a:defRPr/>
            </a:lvl7pPr>
            <a:lvl8pPr lvl="7" algn="r">
              <a:spcBef>
                <a:spcPts val="0"/>
              </a:spcBef>
              <a:spcAft>
                <a:spcPts val="0"/>
              </a:spcAft>
              <a:buSzPts val="1400"/>
              <a:buNone/>
              <a:defRPr/>
            </a:lvl8pPr>
            <a:lvl9pPr lvl="8" algn="r">
              <a:spcBef>
                <a:spcPts val="0"/>
              </a:spcBef>
              <a:spcAft>
                <a:spcPts val="0"/>
              </a:spcAft>
              <a:buSzPts val="1400"/>
              <a:buNone/>
              <a:defRPr/>
            </a:lvl9pPr>
          </a:lstStyle>
          <a:p/>
        </p:txBody>
      </p:sp>
      <p:cxnSp>
        <p:nvCxnSpPr>
          <p:cNvPr id="95" name="Google Shape;95;p8"/>
          <p:cNvCxnSpPr/>
          <p:nvPr/>
        </p:nvCxnSpPr>
        <p:spPr>
          <a:xfrm>
            <a:off x="4572000" y="2271911"/>
            <a:ext cx="4000500" cy="0"/>
          </a:xfrm>
          <a:prstGeom prst="straightConnector1">
            <a:avLst/>
          </a:prstGeom>
          <a:noFill/>
          <a:ln cap="flat" cmpd="sng" w="9525">
            <a:solidFill>
              <a:schemeClr val="accent1"/>
            </a:solidFill>
            <a:prstDash val="solid"/>
            <a:round/>
            <a:headEnd len="med" w="med" type="none"/>
            <a:tailEnd len="med" w="med" type="none"/>
          </a:ln>
        </p:spPr>
      </p:cxnSp>
      <p:sp>
        <p:nvSpPr>
          <p:cNvPr id="96" name="Google Shape;96;p8"/>
          <p:cNvSpPr txBox="1"/>
          <p:nvPr>
            <p:ph idx="5" type="subTitle"/>
          </p:nvPr>
        </p:nvSpPr>
        <p:spPr>
          <a:xfrm>
            <a:off x="5907900" y="2516962"/>
            <a:ext cx="2664600" cy="218100"/>
          </a:xfrm>
          <a:prstGeom prst="rect">
            <a:avLst/>
          </a:prstGeom>
        </p:spPr>
        <p:txBody>
          <a:bodyPr anchorCtr="0" anchor="t" bIns="0" lIns="0" spcFirstLastPara="1" rIns="0" wrap="square" tIns="0">
            <a:noAutofit/>
          </a:bodyPr>
          <a:lstStyle>
            <a:lvl1pPr lvl="0" algn="r">
              <a:spcBef>
                <a:spcPts val="0"/>
              </a:spcBef>
              <a:spcAft>
                <a:spcPts val="0"/>
              </a:spcAft>
              <a:buSzPts val="1400"/>
              <a:buNone/>
              <a:defRPr/>
            </a:lvl1pPr>
            <a:lvl2pPr lvl="1" algn="r">
              <a:spcBef>
                <a:spcPts val="0"/>
              </a:spcBef>
              <a:spcAft>
                <a:spcPts val="0"/>
              </a:spcAft>
              <a:buSzPts val="1400"/>
              <a:buNone/>
              <a:defRPr/>
            </a:lvl2pPr>
            <a:lvl3pPr lvl="2" algn="r">
              <a:spcBef>
                <a:spcPts val="0"/>
              </a:spcBef>
              <a:spcAft>
                <a:spcPts val="0"/>
              </a:spcAft>
              <a:buSzPts val="1400"/>
              <a:buNone/>
              <a:defRPr/>
            </a:lvl3pPr>
            <a:lvl4pPr lvl="3" algn="r">
              <a:spcBef>
                <a:spcPts val="0"/>
              </a:spcBef>
              <a:spcAft>
                <a:spcPts val="0"/>
              </a:spcAft>
              <a:buSzPts val="1400"/>
              <a:buNone/>
              <a:defRPr/>
            </a:lvl4pPr>
            <a:lvl5pPr lvl="4" algn="r">
              <a:spcBef>
                <a:spcPts val="0"/>
              </a:spcBef>
              <a:spcAft>
                <a:spcPts val="0"/>
              </a:spcAft>
              <a:buSzPts val="1400"/>
              <a:buNone/>
              <a:defRPr/>
            </a:lvl5pPr>
            <a:lvl6pPr lvl="5" algn="r">
              <a:spcBef>
                <a:spcPts val="0"/>
              </a:spcBef>
              <a:spcAft>
                <a:spcPts val="0"/>
              </a:spcAft>
              <a:buSzPts val="1400"/>
              <a:buNone/>
              <a:defRPr/>
            </a:lvl6pPr>
            <a:lvl7pPr lvl="6" algn="r">
              <a:spcBef>
                <a:spcPts val="0"/>
              </a:spcBef>
              <a:spcAft>
                <a:spcPts val="0"/>
              </a:spcAft>
              <a:buSzPts val="1400"/>
              <a:buNone/>
              <a:defRPr/>
            </a:lvl7pPr>
            <a:lvl8pPr lvl="7" algn="r">
              <a:spcBef>
                <a:spcPts val="0"/>
              </a:spcBef>
              <a:spcAft>
                <a:spcPts val="0"/>
              </a:spcAft>
              <a:buSzPts val="1400"/>
              <a:buNone/>
              <a:defRPr/>
            </a:lvl8pPr>
            <a:lvl9pPr lvl="8" algn="r">
              <a:spcBef>
                <a:spcPts val="0"/>
              </a:spcBef>
              <a:spcAft>
                <a:spcPts val="0"/>
              </a:spcAft>
              <a:buSzPts val="1400"/>
              <a:buNone/>
              <a:defRPr/>
            </a:lvl9pPr>
          </a:lstStyle>
          <a:p/>
        </p:txBody>
      </p:sp>
      <p:cxnSp>
        <p:nvCxnSpPr>
          <p:cNvPr id="97" name="Google Shape;97;p8"/>
          <p:cNvCxnSpPr/>
          <p:nvPr/>
        </p:nvCxnSpPr>
        <p:spPr>
          <a:xfrm>
            <a:off x="4572000" y="2844758"/>
            <a:ext cx="4000500" cy="0"/>
          </a:xfrm>
          <a:prstGeom prst="straightConnector1">
            <a:avLst/>
          </a:prstGeom>
          <a:noFill/>
          <a:ln cap="flat" cmpd="sng" w="9525">
            <a:solidFill>
              <a:schemeClr val="accent1"/>
            </a:solidFill>
            <a:prstDash val="solid"/>
            <a:round/>
            <a:headEnd len="med" w="med" type="none"/>
            <a:tailEnd len="med" w="med" type="none"/>
          </a:ln>
        </p:spPr>
      </p:cxnSp>
      <p:sp>
        <p:nvSpPr>
          <p:cNvPr id="98" name="Google Shape;98;p8"/>
          <p:cNvSpPr txBox="1"/>
          <p:nvPr>
            <p:ph idx="6" type="subTitle"/>
          </p:nvPr>
        </p:nvSpPr>
        <p:spPr>
          <a:xfrm>
            <a:off x="5907900" y="3089810"/>
            <a:ext cx="2664600" cy="218100"/>
          </a:xfrm>
          <a:prstGeom prst="rect">
            <a:avLst/>
          </a:prstGeom>
        </p:spPr>
        <p:txBody>
          <a:bodyPr anchorCtr="0" anchor="t" bIns="0" lIns="0" spcFirstLastPara="1" rIns="0" wrap="square" tIns="0">
            <a:noAutofit/>
          </a:bodyPr>
          <a:lstStyle>
            <a:lvl1pPr lvl="0" algn="r">
              <a:spcBef>
                <a:spcPts val="0"/>
              </a:spcBef>
              <a:spcAft>
                <a:spcPts val="0"/>
              </a:spcAft>
              <a:buSzPts val="1400"/>
              <a:buNone/>
              <a:defRPr/>
            </a:lvl1pPr>
            <a:lvl2pPr lvl="1" algn="r">
              <a:spcBef>
                <a:spcPts val="0"/>
              </a:spcBef>
              <a:spcAft>
                <a:spcPts val="0"/>
              </a:spcAft>
              <a:buSzPts val="1400"/>
              <a:buNone/>
              <a:defRPr/>
            </a:lvl2pPr>
            <a:lvl3pPr lvl="2" algn="r">
              <a:spcBef>
                <a:spcPts val="0"/>
              </a:spcBef>
              <a:spcAft>
                <a:spcPts val="0"/>
              </a:spcAft>
              <a:buSzPts val="1400"/>
              <a:buNone/>
              <a:defRPr/>
            </a:lvl3pPr>
            <a:lvl4pPr lvl="3" algn="r">
              <a:spcBef>
                <a:spcPts val="0"/>
              </a:spcBef>
              <a:spcAft>
                <a:spcPts val="0"/>
              </a:spcAft>
              <a:buSzPts val="1400"/>
              <a:buNone/>
              <a:defRPr/>
            </a:lvl4pPr>
            <a:lvl5pPr lvl="4" algn="r">
              <a:spcBef>
                <a:spcPts val="0"/>
              </a:spcBef>
              <a:spcAft>
                <a:spcPts val="0"/>
              </a:spcAft>
              <a:buSzPts val="1400"/>
              <a:buNone/>
              <a:defRPr/>
            </a:lvl5pPr>
            <a:lvl6pPr lvl="5" algn="r">
              <a:spcBef>
                <a:spcPts val="0"/>
              </a:spcBef>
              <a:spcAft>
                <a:spcPts val="0"/>
              </a:spcAft>
              <a:buSzPts val="1400"/>
              <a:buNone/>
              <a:defRPr/>
            </a:lvl6pPr>
            <a:lvl7pPr lvl="6" algn="r">
              <a:spcBef>
                <a:spcPts val="0"/>
              </a:spcBef>
              <a:spcAft>
                <a:spcPts val="0"/>
              </a:spcAft>
              <a:buSzPts val="1400"/>
              <a:buNone/>
              <a:defRPr/>
            </a:lvl7pPr>
            <a:lvl8pPr lvl="7" algn="r">
              <a:spcBef>
                <a:spcPts val="0"/>
              </a:spcBef>
              <a:spcAft>
                <a:spcPts val="0"/>
              </a:spcAft>
              <a:buSzPts val="1400"/>
              <a:buNone/>
              <a:defRPr/>
            </a:lvl8pPr>
            <a:lvl9pPr lvl="8" algn="r">
              <a:spcBef>
                <a:spcPts val="0"/>
              </a:spcBef>
              <a:spcAft>
                <a:spcPts val="0"/>
              </a:spcAft>
              <a:buSzPts val="1400"/>
              <a:buNone/>
              <a:defRPr/>
            </a:lvl9pPr>
          </a:lstStyle>
          <a:p/>
        </p:txBody>
      </p:sp>
      <p:cxnSp>
        <p:nvCxnSpPr>
          <p:cNvPr id="99" name="Google Shape;99;p8"/>
          <p:cNvCxnSpPr/>
          <p:nvPr/>
        </p:nvCxnSpPr>
        <p:spPr>
          <a:xfrm>
            <a:off x="4572000" y="3417606"/>
            <a:ext cx="4000500" cy="0"/>
          </a:xfrm>
          <a:prstGeom prst="straightConnector1">
            <a:avLst/>
          </a:prstGeom>
          <a:noFill/>
          <a:ln cap="flat" cmpd="sng" w="9525">
            <a:solidFill>
              <a:schemeClr val="accent1"/>
            </a:solidFill>
            <a:prstDash val="solid"/>
            <a:round/>
            <a:headEnd len="med" w="med" type="none"/>
            <a:tailEnd len="med" w="med" type="none"/>
          </a:ln>
        </p:spPr>
      </p:cxnSp>
      <p:sp>
        <p:nvSpPr>
          <p:cNvPr id="100" name="Google Shape;100;p8"/>
          <p:cNvSpPr txBox="1"/>
          <p:nvPr>
            <p:ph idx="7" type="subTitle"/>
          </p:nvPr>
        </p:nvSpPr>
        <p:spPr>
          <a:xfrm>
            <a:off x="5907900" y="3662657"/>
            <a:ext cx="2664600" cy="218100"/>
          </a:xfrm>
          <a:prstGeom prst="rect">
            <a:avLst/>
          </a:prstGeom>
        </p:spPr>
        <p:txBody>
          <a:bodyPr anchorCtr="0" anchor="t" bIns="0" lIns="0" spcFirstLastPara="1" rIns="0" wrap="square" tIns="0">
            <a:noAutofit/>
          </a:bodyPr>
          <a:lstStyle>
            <a:lvl1pPr lvl="0" rtl="0" algn="r">
              <a:spcBef>
                <a:spcPts val="0"/>
              </a:spcBef>
              <a:spcAft>
                <a:spcPts val="0"/>
              </a:spcAft>
              <a:buSzPts val="1400"/>
              <a:buNone/>
              <a:defRPr/>
            </a:lvl1pPr>
            <a:lvl2pPr lvl="1" rtl="0" algn="r">
              <a:spcBef>
                <a:spcPts val="0"/>
              </a:spcBef>
              <a:spcAft>
                <a:spcPts val="0"/>
              </a:spcAft>
              <a:buSzPts val="1400"/>
              <a:buNone/>
              <a:defRPr/>
            </a:lvl2pPr>
            <a:lvl3pPr lvl="2" rtl="0" algn="r">
              <a:spcBef>
                <a:spcPts val="0"/>
              </a:spcBef>
              <a:spcAft>
                <a:spcPts val="0"/>
              </a:spcAft>
              <a:buSzPts val="1400"/>
              <a:buNone/>
              <a:defRPr/>
            </a:lvl3pPr>
            <a:lvl4pPr lvl="3" rtl="0" algn="r">
              <a:spcBef>
                <a:spcPts val="0"/>
              </a:spcBef>
              <a:spcAft>
                <a:spcPts val="0"/>
              </a:spcAft>
              <a:buSzPts val="1400"/>
              <a:buNone/>
              <a:defRPr/>
            </a:lvl4pPr>
            <a:lvl5pPr lvl="4" rtl="0" algn="r">
              <a:spcBef>
                <a:spcPts val="0"/>
              </a:spcBef>
              <a:spcAft>
                <a:spcPts val="0"/>
              </a:spcAft>
              <a:buSzPts val="1400"/>
              <a:buNone/>
              <a:defRPr/>
            </a:lvl5pPr>
            <a:lvl6pPr lvl="5" rtl="0" algn="r">
              <a:spcBef>
                <a:spcPts val="0"/>
              </a:spcBef>
              <a:spcAft>
                <a:spcPts val="0"/>
              </a:spcAft>
              <a:buSzPts val="1400"/>
              <a:buNone/>
              <a:defRPr/>
            </a:lvl6pPr>
            <a:lvl7pPr lvl="6" rtl="0" algn="r">
              <a:spcBef>
                <a:spcPts val="0"/>
              </a:spcBef>
              <a:spcAft>
                <a:spcPts val="0"/>
              </a:spcAft>
              <a:buSzPts val="1400"/>
              <a:buNone/>
              <a:defRPr/>
            </a:lvl7pPr>
            <a:lvl8pPr lvl="7" rtl="0" algn="r">
              <a:spcBef>
                <a:spcPts val="0"/>
              </a:spcBef>
              <a:spcAft>
                <a:spcPts val="0"/>
              </a:spcAft>
              <a:buSzPts val="1400"/>
              <a:buNone/>
              <a:defRPr/>
            </a:lvl8pPr>
            <a:lvl9pPr lvl="8" rtl="0" algn="r">
              <a:spcBef>
                <a:spcPts val="0"/>
              </a:spcBef>
              <a:spcAft>
                <a:spcPts val="0"/>
              </a:spcAft>
              <a:buSzPts val="1400"/>
              <a:buNone/>
              <a:defRPr/>
            </a:lvl9pPr>
          </a:lstStyle>
          <a:p/>
        </p:txBody>
      </p:sp>
      <p:cxnSp>
        <p:nvCxnSpPr>
          <p:cNvPr id="101" name="Google Shape;101;p8"/>
          <p:cNvCxnSpPr/>
          <p:nvPr/>
        </p:nvCxnSpPr>
        <p:spPr>
          <a:xfrm>
            <a:off x="4572000" y="3990453"/>
            <a:ext cx="4000500" cy="0"/>
          </a:xfrm>
          <a:prstGeom prst="straightConnector1">
            <a:avLst/>
          </a:prstGeom>
          <a:noFill/>
          <a:ln cap="flat" cmpd="sng" w="9525">
            <a:solidFill>
              <a:schemeClr val="accent1"/>
            </a:solidFill>
            <a:prstDash val="solid"/>
            <a:round/>
            <a:headEnd len="med" w="med" type="none"/>
            <a:tailEnd len="med" w="med" type="none"/>
          </a:ln>
        </p:spPr>
      </p:cxnSp>
      <p:sp>
        <p:nvSpPr>
          <p:cNvPr id="102" name="Google Shape;102;p8"/>
          <p:cNvSpPr txBox="1"/>
          <p:nvPr>
            <p:ph idx="8" type="subTitle"/>
          </p:nvPr>
        </p:nvSpPr>
        <p:spPr>
          <a:xfrm>
            <a:off x="5907900" y="4235504"/>
            <a:ext cx="2664600" cy="218100"/>
          </a:xfrm>
          <a:prstGeom prst="rect">
            <a:avLst/>
          </a:prstGeom>
        </p:spPr>
        <p:txBody>
          <a:bodyPr anchorCtr="0" anchor="t" bIns="0" lIns="0" spcFirstLastPara="1" rIns="0" wrap="square" tIns="0">
            <a:noAutofit/>
          </a:bodyPr>
          <a:lstStyle>
            <a:lvl1pPr lvl="0" rtl="0" algn="r">
              <a:spcBef>
                <a:spcPts val="0"/>
              </a:spcBef>
              <a:spcAft>
                <a:spcPts val="0"/>
              </a:spcAft>
              <a:buSzPts val="1400"/>
              <a:buNone/>
              <a:defRPr/>
            </a:lvl1pPr>
            <a:lvl2pPr lvl="1" rtl="0" algn="r">
              <a:spcBef>
                <a:spcPts val="0"/>
              </a:spcBef>
              <a:spcAft>
                <a:spcPts val="0"/>
              </a:spcAft>
              <a:buSzPts val="1400"/>
              <a:buNone/>
              <a:defRPr/>
            </a:lvl2pPr>
            <a:lvl3pPr lvl="2" rtl="0" algn="r">
              <a:spcBef>
                <a:spcPts val="0"/>
              </a:spcBef>
              <a:spcAft>
                <a:spcPts val="0"/>
              </a:spcAft>
              <a:buSzPts val="1400"/>
              <a:buNone/>
              <a:defRPr/>
            </a:lvl3pPr>
            <a:lvl4pPr lvl="3" rtl="0" algn="r">
              <a:spcBef>
                <a:spcPts val="0"/>
              </a:spcBef>
              <a:spcAft>
                <a:spcPts val="0"/>
              </a:spcAft>
              <a:buSzPts val="1400"/>
              <a:buNone/>
              <a:defRPr/>
            </a:lvl4pPr>
            <a:lvl5pPr lvl="4" rtl="0" algn="r">
              <a:spcBef>
                <a:spcPts val="0"/>
              </a:spcBef>
              <a:spcAft>
                <a:spcPts val="0"/>
              </a:spcAft>
              <a:buSzPts val="1400"/>
              <a:buNone/>
              <a:defRPr/>
            </a:lvl5pPr>
            <a:lvl6pPr lvl="5" rtl="0" algn="r">
              <a:spcBef>
                <a:spcPts val="0"/>
              </a:spcBef>
              <a:spcAft>
                <a:spcPts val="0"/>
              </a:spcAft>
              <a:buSzPts val="1400"/>
              <a:buNone/>
              <a:defRPr/>
            </a:lvl6pPr>
            <a:lvl7pPr lvl="6" rtl="0" algn="r">
              <a:spcBef>
                <a:spcPts val="0"/>
              </a:spcBef>
              <a:spcAft>
                <a:spcPts val="0"/>
              </a:spcAft>
              <a:buSzPts val="1400"/>
              <a:buNone/>
              <a:defRPr/>
            </a:lvl7pPr>
            <a:lvl8pPr lvl="7" rtl="0" algn="r">
              <a:spcBef>
                <a:spcPts val="0"/>
              </a:spcBef>
              <a:spcAft>
                <a:spcPts val="0"/>
              </a:spcAft>
              <a:buSzPts val="1400"/>
              <a:buNone/>
              <a:defRPr/>
            </a:lvl8pPr>
            <a:lvl9pPr lvl="8" rtl="0" algn="r">
              <a:spcBef>
                <a:spcPts val="0"/>
              </a:spcBef>
              <a:spcAft>
                <a:spcPts val="0"/>
              </a:spcAft>
              <a:buSzPts val="1400"/>
              <a:buNone/>
              <a:defRPr/>
            </a:lvl9pPr>
          </a:lstStyle>
          <a:p/>
        </p:txBody>
      </p:sp>
      <p:cxnSp>
        <p:nvCxnSpPr>
          <p:cNvPr id="103" name="Google Shape;103;p8"/>
          <p:cNvCxnSpPr/>
          <p:nvPr/>
        </p:nvCxnSpPr>
        <p:spPr>
          <a:xfrm>
            <a:off x="4572000" y="4563300"/>
            <a:ext cx="4000500" cy="0"/>
          </a:xfrm>
          <a:prstGeom prst="straightConnector1">
            <a:avLst/>
          </a:prstGeom>
          <a:noFill/>
          <a:ln cap="flat" cmpd="sng" w="9525">
            <a:solidFill>
              <a:schemeClr val="accent1"/>
            </a:solidFill>
            <a:prstDash val="solid"/>
            <a:round/>
            <a:headEnd len="med" w="med" type="none"/>
            <a:tailEnd len="med" w="med" type="none"/>
          </a:ln>
        </p:spPr>
      </p:cxnSp>
      <p:sp>
        <p:nvSpPr>
          <p:cNvPr id="104" name="Google Shape;104;p8"/>
          <p:cNvSpPr txBox="1"/>
          <p:nvPr>
            <p:ph idx="9" type="title"/>
          </p:nvPr>
        </p:nvSpPr>
        <p:spPr>
          <a:xfrm>
            <a:off x="4572000" y="1215568"/>
            <a:ext cx="969900" cy="373800"/>
          </a:xfrm>
          <a:prstGeom prst="rect">
            <a:avLst/>
          </a:prstGeom>
        </p:spPr>
        <p:txBody>
          <a:bodyPr anchorCtr="0" anchor="b" bIns="0" lIns="0" spcFirstLastPara="1" rIns="0" wrap="square" tIns="0">
            <a:noAutofit/>
          </a:bodyPr>
          <a:lstStyle>
            <a:lvl1pPr lvl="0" rtl="0">
              <a:lnSpc>
                <a:spcPct val="90000"/>
              </a:lnSpc>
              <a:spcBef>
                <a:spcPts val="0"/>
              </a:spcBef>
              <a:spcAft>
                <a:spcPts val="0"/>
              </a:spcAft>
              <a:buNone/>
              <a:defRPr sz="2500">
                <a:latin typeface="Manrope Medium"/>
                <a:ea typeface="Manrope Medium"/>
                <a:cs typeface="Manrope Medium"/>
                <a:sym typeface="Manrope Medium"/>
              </a:defRPr>
            </a:lvl1pPr>
            <a:lvl2pPr lvl="1" rtl="0">
              <a:lnSpc>
                <a:spcPct val="115000"/>
              </a:lnSpc>
              <a:spcBef>
                <a:spcPts val="0"/>
              </a:spcBef>
              <a:spcAft>
                <a:spcPts val="0"/>
              </a:spcAft>
              <a:buNone/>
              <a:defRPr sz="2500"/>
            </a:lvl2pPr>
            <a:lvl3pPr lvl="2" rtl="0">
              <a:lnSpc>
                <a:spcPct val="115000"/>
              </a:lnSpc>
              <a:spcBef>
                <a:spcPts val="0"/>
              </a:spcBef>
              <a:spcAft>
                <a:spcPts val="0"/>
              </a:spcAft>
              <a:buNone/>
              <a:defRPr sz="2500"/>
            </a:lvl3pPr>
            <a:lvl4pPr lvl="3" rtl="0">
              <a:lnSpc>
                <a:spcPct val="115000"/>
              </a:lnSpc>
              <a:spcBef>
                <a:spcPts val="0"/>
              </a:spcBef>
              <a:spcAft>
                <a:spcPts val="0"/>
              </a:spcAft>
              <a:buNone/>
              <a:defRPr sz="2500"/>
            </a:lvl4pPr>
            <a:lvl5pPr lvl="4" rtl="0">
              <a:lnSpc>
                <a:spcPct val="115000"/>
              </a:lnSpc>
              <a:spcBef>
                <a:spcPts val="0"/>
              </a:spcBef>
              <a:spcAft>
                <a:spcPts val="0"/>
              </a:spcAft>
              <a:buNone/>
              <a:defRPr sz="2500"/>
            </a:lvl5pPr>
            <a:lvl6pPr lvl="5" rtl="0">
              <a:lnSpc>
                <a:spcPct val="115000"/>
              </a:lnSpc>
              <a:spcBef>
                <a:spcPts val="0"/>
              </a:spcBef>
              <a:spcAft>
                <a:spcPts val="0"/>
              </a:spcAft>
              <a:buNone/>
              <a:defRPr sz="2500"/>
            </a:lvl6pPr>
            <a:lvl7pPr lvl="6" rtl="0">
              <a:lnSpc>
                <a:spcPct val="115000"/>
              </a:lnSpc>
              <a:spcBef>
                <a:spcPts val="0"/>
              </a:spcBef>
              <a:spcAft>
                <a:spcPts val="0"/>
              </a:spcAft>
              <a:buNone/>
              <a:defRPr sz="2500"/>
            </a:lvl7pPr>
            <a:lvl8pPr lvl="7" rtl="0">
              <a:lnSpc>
                <a:spcPct val="115000"/>
              </a:lnSpc>
              <a:spcBef>
                <a:spcPts val="0"/>
              </a:spcBef>
              <a:spcAft>
                <a:spcPts val="0"/>
              </a:spcAft>
              <a:buNone/>
              <a:defRPr sz="2500"/>
            </a:lvl8pPr>
            <a:lvl9pPr lvl="8" rtl="0">
              <a:lnSpc>
                <a:spcPct val="115000"/>
              </a:lnSpc>
              <a:spcBef>
                <a:spcPts val="0"/>
              </a:spcBef>
              <a:spcAft>
                <a:spcPts val="0"/>
              </a:spcAft>
              <a:buNone/>
              <a:defRPr sz="2500"/>
            </a:lvl9pPr>
          </a:lstStyle>
          <a:p/>
        </p:txBody>
      </p:sp>
      <p:sp>
        <p:nvSpPr>
          <p:cNvPr id="105" name="Google Shape;105;p8"/>
          <p:cNvSpPr txBox="1"/>
          <p:nvPr>
            <p:ph idx="13" type="title"/>
          </p:nvPr>
        </p:nvSpPr>
        <p:spPr>
          <a:xfrm>
            <a:off x="4563550" y="1798580"/>
            <a:ext cx="969900" cy="373800"/>
          </a:xfrm>
          <a:prstGeom prst="rect">
            <a:avLst/>
          </a:prstGeom>
        </p:spPr>
        <p:txBody>
          <a:bodyPr anchorCtr="0" anchor="b" bIns="0" lIns="0" spcFirstLastPara="1" rIns="0" wrap="square" tIns="0">
            <a:noAutofit/>
          </a:bodyPr>
          <a:lstStyle>
            <a:lvl1pPr lvl="0" rtl="0">
              <a:lnSpc>
                <a:spcPct val="90000"/>
              </a:lnSpc>
              <a:spcBef>
                <a:spcPts val="0"/>
              </a:spcBef>
              <a:spcAft>
                <a:spcPts val="0"/>
              </a:spcAft>
              <a:buNone/>
              <a:defRPr sz="2500">
                <a:latin typeface="Manrope Medium"/>
                <a:ea typeface="Manrope Medium"/>
                <a:cs typeface="Manrope Medium"/>
                <a:sym typeface="Manrope Medium"/>
              </a:defRPr>
            </a:lvl1pPr>
            <a:lvl2pPr lvl="1" rtl="0">
              <a:lnSpc>
                <a:spcPct val="115000"/>
              </a:lnSpc>
              <a:spcBef>
                <a:spcPts val="0"/>
              </a:spcBef>
              <a:spcAft>
                <a:spcPts val="0"/>
              </a:spcAft>
              <a:buNone/>
              <a:defRPr sz="2500"/>
            </a:lvl2pPr>
            <a:lvl3pPr lvl="2" rtl="0">
              <a:lnSpc>
                <a:spcPct val="115000"/>
              </a:lnSpc>
              <a:spcBef>
                <a:spcPts val="0"/>
              </a:spcBef>
              <a:spcAft>
                <a:spcPts val="0"/>
              </a:spcAft>
              <a:buNone/>
              <a:defRPr sz="2500"/>
            </a:lvl3pPr>
            <a:lvl4pPr lvl="3" rtl="0">
              <a:lnSpc>
                <a:spcPct val="115000"/>
              </a:lnSpc>
              <a:spcBef>
                <a:spcPts val="0"/>
              </a:spcBef>
              <a:spcAft>
                <a:spcPts val="0"/>
              </a:spcAft>
              <a:buNone/>
              <a:defRPr sz="2500"/>
            </a:lvl4pPr>
            <a:lvl5pPr lvl="4" rtl="0">
              <a:lnSpc>
                <a:spcPct val="115000"/>
              </a:lnSpc>
              <a:spcBef>
                <a:spcPts val="0"/>
              </a:spcBef>
              <a:spcAft>
                <a:spcPts val="0"/>
              </a:spcAft>
              <a:buNone/>
              <a:defRPr sz="2500"/>
            </a:lvl5pPr>
            <a:lvl6pPr lvl="5" rtl="0">
              <a:lnSpc>
                <a:spcPct val="115000"/>
              </a:lnSpc>
              <a:spcBef>
                <a:spcPts val="0"/>
              </a:spcBef>
              <a:spcAft>
                <a:spcPts val="0"/>
              </a:spcAft>
              <a:buNone/>
              <a:defRPr sz="2500"/>
            </a:lvl6pPr>
            <a:lvl7pPr lvl="6" rtl="0">
              <a:lnSpc>
                <a:spcPct val="115000"/>
              </a:lnSpc>
              <a:spcBef>
                <a:spcPts val="0"/>
              </a:spcBef>
              <a:spcAft>
                <a:spcPts val="0"/>
              </a:spcAft>
              <a:buNone/>
              <a:defRPr sz="2500"/>
            </a:lvl7pPr>
            <a:lvl8pPr lvl="7" rtl="0">
              <a:lnSpc>
                <a:spcPct val="115000"/>
              </a:lnSpc>
              <a:spcBef>
                <a:spcPts val="0"/>
              </a:spcBef>
              <a:spcAft>
                <a:spcPts val="0"/>
              </a:spcAft>
              <a:buNone/>
              <a:defRPr sz="2500"/>
            </a:lvl8pPr>
            <a:lvl9pPr lvl="8" rtl="0">
              <a:lnSpc>
                <a:spcPct val="115000"/>
              </a:lnSpc>
              <a:spcBef>
                <a:spcPts val="0"/>
              </a:spcBef>
              <a:spcAft>
                <a:spcPts val="0"/>
              </a:spcAft>
              <a:buNone/>
              <a:defRPr sz="2500"/>
            </a:lvl9pPr>
          </a:lstStyle>
          <a:p/>
        </p:txBody>
      </p:sp>
      <p:sp>
        <p:nvSpPr>
          <p:cNvPr id="106" name="Google Shape;106;p8"/>
          <p:cNvSpPr txBox="1"/>
          <p:nvPr>
            <p:ph idx="14" type="title"/>
          </p:nvPr>
        </p:nvSpPr>
        <p:spPr>
          <a:xfrm>
            <a:off x="4563550" y="2371430"/>
            <a:ext cx="969900" cy="373800"/>
          </a:xfrm>
          <a:prstGeom prst="rect">
            <a:avLst/>
          </a:prstGeom>
        </p:spPr>
        <p:txBody>
          <a:bodyPr anchorCtr="0" anchor="b" bIns="0" lIns="0" spcFirstLastPara="1" rIns="0" wrap="square" tIns="0">
            <a:noAutofit/>
          </a:bodyPr>
          <a:lstStyle>
            <a:lvl1pPr lvl="0" rtl="0">
              <a:lnSpc>
                <a:spcPct val="90000"/>
              </a:lnSpc>
              <a:spcBef>
                <a:spcPts val="0"/>
              </a:spcBef>
              <a:spcAft>
                <a:spcPts val="0"/>
              </a:spcAft>
              <a:buNone/>
              <a:defRPr sz="2500">
                <a:latin typeface="Manrope Medium"/>
                <a:ea typeface="Manrope Medium"/>
                <a:cs typeface="Manrope Medium"/>
                <a:sym typeface="Manrope Medium"/>
              </a:defRPr>
            </a:lvl1pPr>
            <a:lvl2pPr lvl="1" rtl="0">
              <a:lnSpc>
                <a:spcPct val="115000"/>
              </a:lnSpc>
              <a:spcBef>
                <a:spcPts val="0"/>
              </a:spcBef>
              <a:spcAft>
                <a:spcPts val="0"/>
              </a:spcAft>
              <a:buNone/>
              <a:defRPr sz="2500"/>
            </a:lvl2pPr>
            <a:lvl3pPr lvl="2" rtl="0">
              <a:lnSpc>
                <a:spcPct val="115000"/>
              </a:lnSpc>
              <a:spcBef>
                <a:spcPts val="0"/>
              </a:spcBef>
              <a:spcAft>
                <a:spcPts val="0"/>
              </a:spcAft>
              <a:buNone/>
              <a:defRPr sz="2500"/>
            </a:lvl3pPr>
            <a:lvl4pPr lvl="3" rtl="0">
              <a:lnSpc>
                <a:spcPct val="115000"/>
              </a:lnSpc>
              <a:spcBef>
                <a:spcPts val="0"/>
              </a:spcBef>
              <a:spcAft>
                <a:spcPts val="0"/>
              </a:spcAft>
              <a:buNone/>
              <a:defRPr sz="2500"/>
            </a:lvl4pPr>
            <a:lvl5pPr lvl="4" rtl="0">
              <a:lnSpc>
                <a:spcPct val="115000"/>
              </a:lnSpc>
              <a:spcBef>
                <a:spcPts val="0"/>
              </a:spcBef>
              <a:spcAft>
                <a:spcPts val="0"/>
              </a:spcAft>
              <a:buNone/>
              <a:defRPr sz="2500"/>
            </a:lvl5pPr>
            <a:lvl6pPr lvl="5" rtl="0">
              <a:lnSpc>
                <a:spcPct val="115000"/>
              </a:lnSpc>
              <a:spcBef>
                <a:spcPts val="0"/>
              </a:spcBef>
              <a:spcAft>
                <a:spcPts val="0"/>
              </a:spcAft>
              <a:buNone/>
              <a:defRPr sz="2500"/>
            </a:lvl6pPr>
            <a:lvl7pPr lvl="6" rtl="0">
              <a:lnSpc>
                <a:spcPct val="115000"/>
              </a:lnSpc>
              <a:spcBef>
                <a:spcPts val="0"/>
              </a:spcBef>
              <a:spcAft>
                <a:spcPts val="0"/>
              </a:spcAft>
              <a:buNone/>
              <a:defRPr sz="2500"/>
            </a:lvl7pPr>
            <a:lvl8pPr lvl="7" rtl="0">
              <a:lnSpc>
                <a:spcPct val="115000"/>
              </a:lnSpc>
              <a:spcBef>
                <a:spcPts val="0"/>
              </a:spcBef>
              <a:spcAft>
                <a:spcPts val="0"/>
              </a:spcAft>
              <a:buNone/>
              <a:defRPr sz="2500"/>
            </a:lvl8pPr>
            <a:lvl9pPr lvl="8" rtl="0">
              <a:lnSpc>
                <a:spcPct val="115000"/>
              </a:lnSpc>
              <a:spcBef>
                <a:spcPts val="0"/>
              </a:spcBef>
              <a:spcAft>
                <a:spcPts val="0"/>
              </a:spcAft>
              <a:buNone/>
              <a:defRPr sz="2500"/>
            </a:lvl9pPr>
          </a:lstStyle>
          <a:p/>
        </p:txBody>
      </p:sp>
      <p:sp>
        <p:nvSpPr>
          <p:cNvPr id="107" name="Google Shape;107;p8"/>
          <p:cNvSpPr txBox="1"/>
          <p:nvPr>
            <p:ph idx="15" type="title"/>
          </p:nvPr>
        </p:nvSpPr>
        <p:spPr>
          <a:xfrm>
            <a:off x="4563550" y="2944280"/>
            <a:ext cx="969900" cy="373800"/>
          </a:xfrm>
          <a:prstGeom prst="rect">
            <a:avLst/>
          </a:prstGeom>
        </p:spPr>
        <p:txBody>
          <a:bodyPr anchorCtr="0" anchor="b" bIns="0" lIns="0" spcFirstLastPara="1" rIns="0" wrap="square" tIns="0">
            <a:noAutofit/>
          </a:bodyPr>
          <a:lstStyle>
            <a:lvl1pPr lvl="0" rtl="0">
              <a:lnSpc>
                <a:spcPct val="90000"/>
              </a:lnSpc>
              <a:spcBef>
                <a:spcPts val="0"/>
              </a:spcBef>
              <a:spcAft>
                <a:spcPts val="0"/>
              </a:spcAft>
              <a:buNone/>
              <a:defRPr sz="2500">
                <a:latin typeface="Manrope Medium"/>
                <a:ea typeface="Manrope Medium"/>
                <a:cs typeface="Manrope Medium"/>
                <a:sym typeface="Manrope Medium"/>
              </a:defRPr>
            </a:lvl1pPr>
            <a:lvl2pPr lvl="1" rtl="0">
              <a:lnSpc>
                <a:spcPct val="115000"/>
              </a:lnSpc>
              <a:spcBef>
                <a:spcPts val="0"/>
              </a:spcBef>
              <a:spcAft>
                <a:spcPts val="0"/>
              </a:spcAft>
              <a:buNone/>
              <a:defRPr sz="2500"/>
            </a:lvl2pPr>
            <a:lvl3pPr lvl="2" rtl="0">
              <a:lnSpc>
                <a:spcPct val="115000"/>
              </a:lnSpc>
              <a:spcBef>
                <a:spcPts val="0"/>
              </a:spcBef>
              <a:spcAft>
                <a:spcPts val="0"/>
              </a:spcAft>
              <a:buNone/>
              <a:defRPr sz="2500"/>
            </a:lvl3pPr>
            <a:lvl4pPr lvl="3" rtl="0">
              <a:lnSpc>
                <a:spcPct val="115000"/>
              </a:lnSpc>
              <a:spcBef>
                <a:spcPts val="0"/>
              </a:spcBef>
              <a:spcAft>
                <a:spcPts val="0"/>
              </a:spcAft>
              <a:buNone/>
              <a:defRPr sz="2500"/>
            </a:lvl4pPr>
            <a:lvl5pPr lvl="4" rtl="0">
              <a:lnSpc>
                <a:spcPct val="115000"/>
              </a:lnSpc>
              <a:spcBef>
                <a:spcPts val="0"/>
              </a:spcBef>
              <a:spcAft>
                <a:spcPts val="0"/>
              </a:spcAft>
              <a:buNone/>
              <a:defRPr sz="2500"/>
            </a:lvl5pPr>
            <a:lvl6pPr lvl="5" rtl="0">
              <a:lnSpc>
                <a:spcPct val="115000"/>
              </a:lnSpc>
              <a:spcBef>
                <a:spcPts val="0"/>
              </a:spcBef>
              <a:spcAft>
                <a:spcPts val="0"/>
              </a:spcAft>
              <a:buNone/>
              <a:defRPr sz="2500"/>
            </a:lvl6pPr>
            <a:lvl7pPr lvl="6" rtl="0">
              <a:lnSpc>
                <a:spcPct val="115000"/>
              </a:lnSpc>
              <a:spcBef>
                <a:spcPts val="0"/>
              </a:spcBef>
              <a:spcAft>
                <a:spcPts val="0"/>
              </a:spcAft>
              <a:buNone/>
              <a:defRPr sz="2500"/>
            </a:lvl7pPr>
            <a:lvl8pPr lvl="7" rtl="0">
              <a:lnSpc>
                <a:spcPct val="115000"/>
              </a:lnSpc>
              <a:spcBef>
                <a:spcPts val="0"/>
              </a:spcBef>
              <a:spcAft>
                <a:spcPts val="0"/>
              </a:spcAft>
              <a:buNone/>
              <a:defRPr sz="2500"/>
            </a:lvl8pPr>
            <a:lvl9pPr lvl="8" rtl="0">
              <a:lnSpc>
                <a:spcPct val="115000"/>
              </a:lnSpc>
              <a:spcBef>
                <a:spcPts val="0"/>
              </a:spcBef>
              <a:spcAft>
                <a:spcPts val="0"/>
              </a:spcAft>
              <a:buNone/>
              <a:defRPr sz="2500"/>
            </a:lvl9pPr>
          </a:lstStyle>
          <a:p/>
        </p:txBody>
      </p:sp>
      <p:sp>
        <p:nvSpPr>
          <p:cNvPr id="108" name="Google Shape;108;p8"/>
          <p:cNvSpPr txBox="1"/>
          <p:nvPr>
            <p:ph idx="16" type="title"/>
          </p:nvPr>
        </p:nvSpPr>
        <p:spPr>
          <a:xfrm>
            <a:off x="4563550" y="3517130"/>
            <a:ext cx="969900" cy="373800"/>
          </a:xfrm>
          <a:prstGeom prst="rect">
            <a:avLst/>
          </a:prstGeom>
        </p:spPr>
        <p:txBody>
          <a:bodyPr anchorCtr="0" anchor="b" bIns="0" lIns="0" spcFirstLastPara="1" rIns="0" wrap="square" tIns="0">
            <a:noAutofit/>
          </a:bodyPr>
          <a:lstStyle>
            <a:lvl1pPr lvl="0" rtl="0">
              <a:lnSpc>
                <a:spcPct val="90000"/>
              </a:lnSpc>
              <a:spcBef>
                <a:spcPts val="0"/>
              </a:spcBef>
              <a:spcAft>
                <a:spcPts val="0"/>
              </a:spcAft>
              <a:buNone/>
              <a:defRPr sz="2500">
                <a:latin typeface="Manrope Medium"/>
                <a:ea typeface="Manrope Medium"/>
                <a:cs typeface="Manrope Medium"/>
                <a:sym typeface="Manrope Medium"/>
              </a:defRPr>
            </a:lvl1pPr>
            <a:lvl2pPr lvl="1" rtl="0">
              <a:lnSpc>
                <a:spcPct val="115000"/>
              </a:lnSpc>
              <a:spcBef>
                <a:spcPts val="0"/>
              </a:spcBef>
              <a:spcAft>
                <a:spcPts val="0"/>
              </a:spcAft>
              <a:buNone/>
              <a:defRPr sz="2500"/>
            </a:lvl2pPr>
            <a:lvl3pPr lvl="2" rtl="0">
              <a:lnSpc>
                <a:spcPct val="115000"/>
              </a:lnSpc>
              <a:spcBef>
                <a:spcPts val="0"/>
              </a:spcBef>
              <a:spcAft>
                <a:spcPts val="0"/>
              </a:spcAft>
              <a:buNone/>
              <a:defRPr sz="2500"/>
            </a:lvl3pPr>
            <a:lvl4pPr lvl="3" rtl="0">
              <a:lnSpc>
                <a:spcPct val="115000"/>
              </a:lnSpc>
              <a:spcBef>
                <a:spcPts val="0"/>
              </a:spcBef>
              <a:spcAft>
                <a:spcPts val="0"/>
              </a:spcAft>
              <a:buNone/>
              <a:defRPr sz="2500"/>
            </a:lvl4pPr>
            <a:lvl5pPr lvl="4" rtl="0">
              <a:lnSpc>
                <a:spcPct val="115000"/>
              </a:lnSpc>
              <a:spcBef>
                <a:spcPts val="0"/>
              </a:spcBef>
              <a:spcAft>
                <a:spcPts val="0"/>
              </a:spcAft>
              <a:buNone/>
              <a:defRPr sz="2500"/>
            </a:lvl5pPr>
            <a:lvl6pPr lvl="5" rtl="0">
              <a:lnSpc>
                <a:spcPct val="115000"/>
              </a:lnSpc>
              <a:spcBef>
                <a:spcPts val="0"/>
              </a:spcBef>
              <a:spcAft>
                <a:spcPts val="0"/>
              </a:spcAft>
              <a:buNone/>
              <a:defRPr sz="2500"/>
            </a:lvl6pPr>
            <a:lvl7pPr lvl="6" rtl="0">
              <a:lnSpc>
                <a:spcPct val="115000"/>
              </a:lnSpc>
              <a:spcBef>
                <a:spcPts val="0"/>
              </a:spcBef>
              <a:spcAft>
                <a:spcPts val="0"/>
              </a:spcAft>
              <a:buNone/>
              <a:defRPr sz="2500"/>
            </a:lvl7pPr>
            <a:lvl8pPr lvl="7" rtl="0">
              <a:lnSpc>
                <a:spcPct val="115000"/>
              </a:lnSpc>
              <a:spcBef>
                <a:spcPts val="0"/>
              </a:spcBef>
              <a:spcAft>
                <a:spcPts val="0"/>
              </a:spcAft>
              <a:buNone/>
              <a:defRPr sz="2500"/>
            </a:lvl8pPr>
            <a:lvl9pPr lvl="8" rtl="0">
              <a:lnSpc>
                <a:spcPct val="115000"/>
              </a:lnSpc>
              <a:spcBef>
                <a:spcPts val="0"/>
              </a:spcBef>
              <a:spcAft>
                <a:spcPts val="0"/>
              </a:spcAft>
              <a:buNone/>
              <a:defRPr sz="2500"/>
            </a:lvl9pPr>
          </a:lstStyle>
          <a:p/>
        </p:txBody>
      </p:sp>
      <p:sp>
        <p:nvSpPr>
          <p:cNvPr id="109" name="Google Shape;109;p8"/>
          <p:cNvSpPr txBox="1"/>
          <p:nvPr>
            <p:ph idx="17" type="title"/>
          </p:nvPr>
        </p:nvSpPr>
        <p:spPr>
          <a:xfrm>
            <a:off x="4563550" y="4089980"/>
            <a:ext cx="969900" cy="373800"/>
          </a:xfrm>
          <a:prstGeom prst="rect">
            <a:avLst/>
          </a:prstGeom>
        </p:spPr>
        <p:txBody>
          <a:bodyPr anchorCtr="0" anchor="b" bIns="0" lIns="0" spcFirstLastPara="1" rIns="0" wrap="square" tIns="0">
            <a:noAutofit/>
          </a:bodyPr>
          <a:lstStyle>
            <a:lvl1pPr lvl="0" rtl="0">
              <a:lnSpc>
                <a:spcPct val="90000"/>
              </a:lnSpc>
              <a:spcBef>
                <a:spcPts val="0"/>
              </a:spcBef>
              <a:spcAft>
                <a:spcPts val="0"/>
              </a:spcAft>
              <a:buNone/>
              <a:defRPr sz="2500">
                <a:latin typeface="Manrope Medium"/>
                <a:ea typeface="Manrope Medium"/>
                <a:cs typeface="Manrope Medium"/>
                <a:sym typeface="Manrope Medium"/>
              </a:defRPr>
            </a:lvl1pPr>
            <a:lvl2pPr lvl="1" rtl="0">
              <a:lnSpc>
                <a:spcPct val="115000"/>
              </a:lnSpc>
              <a:spcBef>
                <a:spcPts val="0"/>
              </a:spcBef>
              <a:spcAft>
                <a:spcPts val="0"/>
              </a:spcAft>
              <a:buNone/>
              <a:defRPr sz="2500"/>
            </a:lvl2pPr>
            <a:lvl3pPr lvl="2" rtl="0">
              <a:lnSpc>
                <a:spcPct val="115000"/>
              </a:lnSpc>
              <a:spcBef>
                <a:spcPts val="0"/>
              </a:spcBef>
              <a:spcAft>
                <a:spcPts val="0"/>
              </a:spcAft>
              <a:buNone/>
              <a:defRPr sz="2500"/>
            </a:lvl3pPr>
            <a:lvl4pPr lvl="3" rtl="0">
              <a:lnSpc>
                <a:spcPct val="115000"/>
              </a:lnSpc>
              <a:spcBef>
                <a:spcPts val="0"/>
              </a:spcBef>
              <a:spcAft>
                <a:spcPts val="0"/>
              </a:spcAft>
              <a:buNone/>
              <a:defRPr sz="2500"/>
            </a:lvl4pPr>
            <a:lvl5pPr lvl="4" rtl="0">
              <a:lnSpc>
                <a:spcPct val="115000"/>
              </a:lnSpc>
              <a:spcBef>
                <a:spcPts val="0"/>
              </a:spcBef>
              <a:spcAft>
                <a:spcPts val="0"/>
              </a:spcAft>
              <a:buNone/>
              <a:defRPr sz="2500"/>
            </a:lvl5pPr>
            <a:lvl6pPr lvl="5" rtl="0">
              <a:lnSpc>
                <a:spcPct val="115000"/>
              </a:lnSpc>
              <a:spcBef>
                <a:spcPts val="0"/>
              </a:spcBef>
              <a:spcAft>
                <a:spcPts val="0"/>
              </a:spcAft>
              <a:buNone/>
              <a:defRPr sz="2500"/>
            </a:lvl6pPr>
            <a:lvl7pPr lvl="6" rtl="0">
              <a:lnSpc>
                <a:spcPct val="115000"/>
              </a:lnSpc>
              <a:spcBef>
                <a:spcPts val="0"/>
              </a:spcBef>
              <a:spcAft>
                <a:spcPts val="0"/>
              </a:spcAft>
              <a:buNone/>
              <a:defRPr sz="2500"/>
            </a:lvl7pPr>
            <a:lvl8pPr lvl="7" rtl="0">
              <a:lnSpc>
                <a:spcPct val="115000"/>
              </a:lnSpc>
              <a:spcBef>
                <a:spcPts val="0"/>
              </a:spcBef>
              <a:spcAft>
                <a:spcPts val="0"/>
              </a:spcAft>
              <a:buNone/>
              <a:defRPr sz="2500"/>
            </a:lvl8pPr>
            <a:lvl9pPr lvl="8" rtl="0">
              <a:lnSpc>
                <a:spcPct val="115000"/>
              </a:lnSpc>
              <a:spcBef>
                <a:spcPts val="0"/>
              </a:spcBef>
              <a:spcAft>
                <a:spcPts val="0"/>
              </a:spcAft>
              <a:buNone/>
              <a:defRPr sz="25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blem/solution slide (Header-paragraph)">
  <p:cSld name="BLANK_1_1_1_1_1_1_1_1_1_1_1_2">
    <p:bg>
      <p:bgPr>
        <a:solidFill>
          <a:schemeClr val="dk2"/>
        </a:solidFill>
      </p:bgPr>
    </p:bg>
    <p:spTree>
      <p:nvGrpSpPr>
        <p:cNvPr id="110" name="Shape 110"/>
        <p:cNvGrpSpPr/>
        <p:nvPr/>
      </p:nvGrpSpPr>
      <p:grpSpPr>
        <a:xfrm>
          <a:off x="0" y="0"/>
          <a:ext cx="0" cy="0"/>
          <a:chOff x="0" y="0"/>
          <a:chExt cx="0" cy="0"/>
        </a:xfrm>
      </p:grpSpPr>
      <p:sp>
        <p:nvSpPr>
          <p:cNvPr id="111" name="Google Shape;111;p9"/>
          <p:cNvSpPr/>
          <p:nvPr/>
        </p:nvSpPr>
        <p:spPr>
          <a:xfrm>
            <a:off x="313525" y="323700"/>
            <a:ext cx="8506800" cy="4496100"/>
          </a:xfrm>
          <a:prstGeom prst="roundRect">
            <a:avLst>
              <a:gd fmla="val 5916"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nrope"/>
              <a:ea typeface="Manrope"/>
              <a:cs typeface="Manrope"/>
              <a:sym typeface="Manrope"/>
            </a:endParaRPr>
          </a:p>
        </p:txBody>
      </p:sp>
      <p:sp>
        <p:nvSpPr>
          <p:cNvPr id="112" name="Google Shape;112;p9"/>
          <p:cNvSpPr txBox="1"/>
          <p:nvPr>
            <p:ph idx="1" type="subTitle"/>
          </p:nvPr>
        </p:nvSpPr>
        <p:spPr>
          <a:xfrm>
            <a:off x="5577725" y="612211"/>
            <a:ext cx="2664600" cy="1879500"/>
          </a:xfrm>
          <a:prstGeom prst="rect">
            <a:avLst/>
          </a:prstGeom>
        </p:spPr>
        <p:txBody>
          <a:bodyPr anchorCtr="0" anchor="t" bIns="0" lIns="0" spcFirstLastPara="1" rIns="0" wrap="square" tIns="0">
            <a:norm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3" name="Google Shape;113;p9"/>
          <p:cNvSpPr txBox="1"/>
          <p:nvPr>
            <p:ph type="title"/>
          </p:nvPr>
        </p:nvSpPr>
        <p:spPr>
          <a:xfrm>
            <a:off x="571500" y="580200"/>
            <a:ext cx="4000500" cy="1471200"/>
          </a:xfrm>
          <a:prstGeom prst="rect">
            <a:avLst/>
          </a:prstGeom>
        </p:spPr>
        <p:txBody>
          <a:bodyPr anchorCtr="0" anchor="t" bIns="0" lIns="0" spcFirstLastPara="1" rIns="0" wrap="square" tIns="0">
            <a:spAutoFit/>
          </a:bodyPr>
          <a:lstStyle>
            <a:lvl1pPr lvl="0">
              <a:lnSpc>
                <a:spcPct val="85000"/>
              </a:lnSpc>
              <a:spcBef>
                <a:spcPts val="0"/>
              </a:spcBef>
              <a:spcAft>
                <a:spcPts val="0"/>
              </a:spcAft>
              <a:buClr>
                <a:schemeClr val="lt1"/>
              </a:buClr>
              <a:buSzPts val="4800"/>
              <a:buFont typeface="Manrope ExtraBold"/>
              <a:buNone/>
              <a:defRPr>
                <a:latin typeface="Manrope ExtraBold"/>
                <a:ea typeface="Manrope ExtraBold"/>
                <a:cs typeface="Manrope ExtraBold"/>
                <a:sym typeface="Manrope ExtraBold"/>
              </a:defRPr>
            </a:lvl1pPr>
            <a:lvl2pPr lvl="1">
              <a:lnSpc>
                <a:spcPct val="85000"/>
              </a:lnSpc>
              <a:spcBef>
                <a:spcPts val="0"/>
              </a:spcBef>
              <a:spcAft>
                <a:spcPts val="0"/>
              </a:spcAft>
              <a:buClr>
                <a:schemeClr val="lt1"/>
              </a:buClr>
              <a:buSzPts val="4800"/>
              <a:buFont typeface="Instrument Sans SemiBold"/>
              <a:buNone/>
              <a:defRPr>
                <a:latin typeface="Instrument Sans SemiBold"/>
                <a:ea typeface="Instrument Sans SemiBold"/>
                <a:cs typeface="Instrument Sans SemiBold"/>
                <a:sym typeface="Instrument Sans SemiBold"/>
              </a:defRPr>
            </a:lvl2pPr>
            <a:lvl3pPr lvl="2">
              <a:lnSpc>
                <a:spcPct val="85000"/>
              </a:lnSpc>
              <a:spcBef>
                <a:spcPts val="0"/>
              </a:spcBef>
              <a:spcAft>
                <a:spcPts val="0"/>
              </a:spcAft>
              <a:buClr>
                <a:schemeClr val="lt1"/>
              </a:buClr>
              <a:buSzPts val="4800"/>
              <a:buFont typeface="Instrument Sans SemiBold"/>
              <a:buNone/>
              <a:defRPr>
                <a:latin typeface="Instrument Sans SemiBold"/>
                <a:ea typeface="Instrument Sans SemiBold"/>
                <a:cs typeface="Instrument Sans SemiBold"/>
                <a:sym typeface="Instrument Sans SemiBold"/>
              </a:defRPr>
            </a:lvl3pPr>
            <a:lvl4pPr lvl="3">
              <a:lnSpc>
                <a:spcPct val="85000"/>
              </a:lnSpc>
              <a:spcBef>
                <a:spcPts val="0"/>
              </a:spcBef>
              <a:spcAft>
                <a:spcPts val="0"/>
              </a:spcAft>
              <a:buClr>
                <a:schemeClr val="lt1"/>
              </a:buClr>
              <a:buSzPts val="4800"/>
              <a:buFont typeface="Instrument Sans SemiBold"/>
              <a:buNone/>
              <a:defRPr>
                <a:latin typeface="Instrument Sans SemiBold"/>
                <a:ea typeface="Instrument Sans SemiBold"/>
                <a:cs typeface="Instrument Sans SemiBold"/>
                <a:sym typeface="Instrument Sans SemiBold"/>
              </a:defRPr>
            </a:lvl4pPr>
            <a:lvl5pPr lvl="4">
              <a:lnSpc>
                <a:spcPct val="85000"/>
              </a:lnSpc>
              <a:spcBef>
                <a:spcPts val="0"/>
              </a:spcBef>
              <a:spcAft>
                <a:spcPts val="0"/>
              </a:spcAft>
              <a:buClr>
                <a:schemeClr val="lt1"/>
              </a:buClr>
              <a:buSzPts val="4800"/>
              <a:buFont typeface="Instrument Sans SemiBold"/>
              <a:buNone/>
              <a:defRPr>
                <a:latin typeface="Instrument Sans SemiBold"/>
                <a:ea typeface="Instrument Sans SemiBold"/>
                <a:cs typeface="Instrument Sans SemiBold"/>
                <a:sym typeface="Instrument Sans SemiBold"/>
              </a:defRPr>
            </a:lvl5pPr>
            <a:lvl6pPr lvl="5">
              <a:lnSpc>
                <a:spcPct val="85000"/>
              </a:lnSpc>
              <a:spcBef>
                <a:spcPts val="0"/>
              </a:spcBef>
              <a:spcAft>
                <a:spcPts val="0"/>
              </a:spcAft>
              <a:buClr>
                <a:schemeClr val="lt1"/>
              </a:buClr>
              <a:buSzPts val="4800"/>
              <a:buFont typeface="Instrument Sans SemiBold"/>
              <a:buNone/>
              <a:defRPr>
                <a:latin typeface="Instrument Sans SemiBold"/>
                <a:ea typeface="Instrument Sans SemiBold"/>
                <a:cs typeface="Instrument Sans SemiBold"/>
                <a:sym typeface="Instrument Sans SemiBold"/>
              </a:defRPr>
            </a:lvl6pPr>
            <a:lvl7pPr lvl="6">
              <a:lnSpc>
                <a:spcPct val="85000"/>
              </a:lnSpc>
              <a:spcBef>
                <a:spcPts val="0"/>
              </a:spcBef>
              <a:spcAft>
                <a:spcPts val="0"/>
              </a:spcAft>
              <a:buClr>
                <a:schemeClr val="lt1"/>
              </a:buClr>
              <a:buSzPts val="4800"/>
              <a:buFont typeface="Instrument Sans SemiBold"/>
              <a:buNone/>
              <a:defRPr>
                <a:latin typeface="Instrument Sans SemiBold"/>
                <a:ea typeface="Instrument Sans SemiBold"/>
                <a:cs typeface="Instrument Sans SemiBold"/>
                <a:sym typeface="Instrument Sans SemiBold"/>
              </a:defRPr>
            </a:lvl7pPr>
            <a:lvl8pPr lvl="7">
              <a:lnSpc>
                <a:spcPct val="85000"/>
              </a:lnSpc>
              <a:spcBef>
                <a:spcPts val="0"/>
              </a:spcBef>
              <a:spcAft>
                <a:spcPts val="0"/>
              </a:spcAft>
              <a:buClr>
                <a:schemeClr val="lt1"/>
              </a:buClr>
              <a:buSzPts val="4800"/>
              <a:buFont typeface="Instrument Sans SemiBold"/>
              <a:buNone/>
              <a:defRPr>
                <a:latin typeface="Instrument Sans SemiBold"/>
                <a:ea typeface="Instrument Sans SemiBold"/>
                <a:cs typeface="Instrument Sans SemiBold"/>
                <a:sym typeface="Instrument Sans SemiBold"/>
              </a:defRPr>
            </a:lvl8pPr>
            <a:lvl9pPr lvl="8">
              <a:lnSpc>
                <a:spcPct val="85000"/>
              </a:lnSpc>
              <a:spcBef>
                <a:spcPts val="0"/>
              </a:spcBef>
              <a:spcAft>
                <a:spcPts val="0"/>
              </a:spcAft>
              <a:buClr>
                <a:schemeClr val="lt1"/>
              </a:buClr>
              <a:buSzPts val="4800"/>
              <a:buFont typeface="Instrument Sans SemiBold"/>
              <a:buNone/>
              <a:defRPr>
                <a:latin typeface="Instrument Sans SemiBold"/>
                <a:ea typeface="Instrument Sans SemiBold"/>
                <a:cs typeface="Instrument Sans SemiBold"/>
                <a:sym typeface="Instrument Sans SemiBold"/>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blem/solution slide (Header-imagery) 1">
  <p:cSld name="BLANK_1_1_1_1_1_1_1_1_1_1_1_2_2_1">
    <p:bg>
      <p:bgPr>
        <a:solidFill>
          <a:schemeClr val="dk2"/>
        </a:solidFill>
      </p:bgPr>
    </p:bg>
    <p:spTree>
      <p:nvGrpSpPr>
        <p:cNvPr id="114" name="Shape 114"/>
        <p:cNvGrpSpPr/>
        <p:nvPr/>
      </p:nvGrpSpPr>
      <p:grpSpPr>
        <a:xfrm>
          <a:off x="0" y="0"/>
          <a:ext cx="0" cy="0"/>
          <a:chOff x="0" y="0"/>
          <a:chExt cx="0" cy="0"/>
        </a:xfrm>
      </p:grpSpPr>
      <p:sp>
        <p:nvSpPr>
          <p:cNvPr id="115" name="Google Shape;115;p10"/>
          <p:cNvSpPr/>
          <p:nvPr/>
        </p:nvSpPr>
        <p:spPr>
          <a:xfrm>
            <a:off x="254600" y="276000"/>
            <a:ext cx="8619600" cy="4591500"/>
          </a:xfrm>
          <a:prstGeom prst="roundRect">
            <a:avLst>
              <a:gd fmla="val 5916"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nrope"/>
              <a:ea typeface="Manrope"/>
              <a:cs typeface="Manrope"/>
              <a:sym typeface="Manrope"/>
            </a:endParaRPr>
          </a:p>
        </p:txBody>
      </p:sp>
      <p:sp>
        <p:nvSpPr>
          <p:cNvPr id="116" name="Google Shape;116;p10"/>
          <p:cNvSpPr/>
          <p:nvPr>
            <p:ph idx="2" type="pic"/>
          </p:nvPr>
        </p:nvSpPr>
        <p:spPr>
          <a:xfrm>
            <a:off x="4890325" y="276000"/>
            <a:ext cx="3984000" cy="4591500"/>
          </a:xfrm>
          <a:prstGeom prst="roundRect">
            <a:avLst>
              <a:gd fmla="val 6223" name="adj"/>
            </a:avLst>
          </a:prstGeom>
          <a:noFill/>
          <a:ln>
            <a:noFill/>
          </a:ln>
        </p:spPr>
      </p:sp>
      <p:sp>
        <p:nvSpPr>
          <p:cNvPr id="117" name="Google Shape;117;p10"/>
          <p:cNvSpPr txBox="1"/>
          <p:nvPr>
            <p:ph type="title"/>
          </p:nvPr>
        </p:nvSpPr>
        <p:spPr>
          <a:xfrm>
            <a:off x="815275" y="1208700"/>
            <a:ext cx="3756600" cy="2034000"/>
          </a:xfrm>
          <a:prstGeom prst="rect">
            <a:avLst/>
          </a:prstGeom>
        </p:spPr>
        <p:txBody>
          <a:bodyPr anchorCtr="0" anchor="t" bIns="0" lIns="0" spcFirstLastPara="1" rIns="0" wrap="square" tIns="0">
            <a:spAutoFit/>
          </a:bodyPr>
          <a:lstStyle>
            <a:lvl1pPr lvl="0">
              <a:lnSpc>
                <a:spcPct val="85000"/>
              </a:lnSpc>
              <a:spcBef>
                <a:spcPts val="0"/>
              </a:spcBef>
              <a:spcAft>
                <a:spcPts val="0"/>
              </a:spcAft>
              <a:buClr>
                <a:schemeClr val="lt1"/>
              </a:buClr>
              <a:buSzPts val="2000"/>
              <a:buFont typeface="Manrope ExtraBold"/>
              <a:buNone/>
              <a:defRPr i="1" sz="2000"/>
            </a:lvl1pPr>
            <a:lvl2pPr lvl="1">
              <a:lnSpc>
                <a:spcPct val="85000"/>
              </a:lnSpc>
              <a:spcBef>
                <a:spcPts val="0"/>
              </a:spcBef>
              <a:spcAft>
                <a:spcPts val="0"/>
              </a:spcAft>
              <a:buClr>
                <a:schemeClr val="lt1"/>
              </a:buClr>
              <a:buSzPts val="2000"/>
              <a:buFont typeface="Manrope SemiBold"/>
              <a:buNone/>
              <a:defRPr i="1" sz="2000"/>
            </a:lvl2pPr>
            <a:lvl3pPr lvl="2">
              <a:lnSpc>
                <a:spcPct val="85000"/>
              </a:lnSpc>
              <a:spcBef>
                <a:spcPts val="0"/>
              </a:spcBef>
              <a:spcAft>
                <a:spcPts val="0"/>
              </a:spcAft>
              <a:buClr>
                <a:schemeClr val="lt1"/>
              </a:buClr>
              <a:buSzPts val="2000"/>
              <a:buFont typeface="Manrope SemiBold"/>
              <a:buNone/>
              <a:defRPr i="1" sz="2000"/>
            </a:lvl3pPr>
            <a:lvl4pPr lvl="3">
              <a:lnSpc>
                <a:spcPct val="85000"/>
              </a:lnSpc>
              <a:spcBef>
                <a:spcPts val="0"/>
              </a:spcBef>
              <a:spcAft>
                <a:spcPts val="0"/>
              </a:spcAft>
              <a:buClr>
                <a:schemeClr val="lt1"/>
              </a:buClr>
              <a:buSzPts val="2000"/>
              <a:buFont typeface="Manrope SemiBold"/>
              <a:buNone/>
              <a:defRPr i="1" sz="2000"/>
            </a:lvl4pPr>
            <a:lvl5pPr lvl="4">
              <a:lnSpc>
                <a:spcPct val="85000"/>
              </a:lnSpc>
              <a:spcBef>
                <a:spcPts val="0"/>
              </a:spcBef>
              <a:spcAft>
                <a:spcPts val="0"/>
              </a:spcAft>
              <a:buClr>
                <a:schemeClr val="lt1"/>
              </a:buClr>
              <a:buSzPts val="2000"/>
              <a:buFont typeface="Manrope SemiBold"/>
              <a:buNone/>
              <a:defRPr i="1" sz="2000"/>
            </a:lvl5pPr>
            <a:lvl6pPr lvl="5">
              <a:lnSpc>
                <a:spcPct val="85000"/>
              </a:lnSpc>
              <a:spcBef>
                <a:spcPts val="0"/>
              </a:spcBef>
              <a:spcAft>
                <a:spcPts val="0"/>
              </a:spcAft>
              <a:buClr>
                <a:schemeClr val="lt1"/>
              </a:buClr>
              <a:buSzPts val="2000"/>
              <a:buFont typeface="Manrope SemiBold"/>
              <a:buNone/>
              <a:defRPr i="1" sz="2000"/>
            </a:lvl6pPr>
            <a:lvl7pPr lvl="6">
              <a:lnSpc>
                <a:spcPct val="85000"/>
              </a:lnSpc>
              <a:spcBef>
                <a:spcPts val="0"/>
              </a:spcBef>
              <a:spcAft>
                <a:spcPts val="0"/>
              </a:spcAft>
              <a:buClr>
                <a:schemeClr val="lt1"/>
              </a:buClr>
              <a:buSzPts val="2000"/>
              <a:buFont typeface="Manrope SemiBold"/>
              <a:buNone/>
              <a:defRPr i="1" sz="2000"/>
            </a:lvl7pPr>
            <a:lvl8pPr lvl="7">
              <a:lnSpc>
                <a:spcPct val="85000"/>
              </a:lnSpc>
              <a:spcBef>
                <a:spcPts val="0"/>
              </a:spcBef>
              <a:spcAft>
                <a:spcPts val="0"/>
              </a:spcAft>
              <a:buClr>
                <a:schemeClr val="lt1"/>
              </a:buClr>
              <a:buSzPts val="2000"/>
              <a:buFont typeface="Manrope SemiBold"/>
              <a:buNone/>
              <a:defRPr i="1" sz="2000"/>
            </a:lvl8pPr>
            <a:lvl9pPr lvl="8">
              <a:lnSpc>
                <a:spcPct val="85000"/>
              </a:lnSpc>
              <a:spcBef>
                <a:spcPts val="0"/>
              </a:spcBef>
              <a:spcAft>
                <a:spcPts val="0"/>
              </a:spcAft>
              <a:buClr>
                <a:schemeClr val="lt1"/>
              </a:buClr>
              <a:buSzPts val="2000"/>
              <a:buFont typeface="Manrope SemiBold"/>
              <a:buNone/>
              <a:defRPr i="1" sz="2000"/>
            </a:lvl9pPr>
          </a:lstStyle>
          <a:p/>
        </p:txBody>
      </p:sp>
      <p:sp>
        <p:nvSpPr>
          <p:cNvPr id="118" name="Google Shape;118;p10"/>
          <p:cNvSpPr txBox="1"/>
          <p:nvPr>
            <p:ph idx="1" type="subTitle"/>
          </p:nvPr>
        </p:nvSpPr>
        <p:spPr>
          <a:xfrm>
            <a:off x="815263" y="3732375"/>
            <a:ext cx="4000500" cy="196800"/>
          </a:xfrm>
          <a:prstGeom prst="rect">
            <a:avLst/>
          </a:prstGeom>
        </p:spPr>
        <p:txBody>
          <a:bodyPr anchorCtr="0" anchor="t" bIns="0" lIns="0" spcFirstLastPara="1" rIns="0" wrap="square" tIns="0">
            <a:noAutofit/>
          </a:bodyPr>
          <a:lstStyle>
            <a:lvl1pPr lvl="0">
              <a:spcBef>
                <a:spcPts val="0"/>
              </a:spcBef>
              <a:spcAft>
                <a:spcPts val="0"/>
              </a:spcAft>
              <a:buSzPts val="1400"/>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9" name="Google Shape;119;p10"/>
          <p:cNvSpPr txBox="1"/>
          <p:nvPr>
            <p:ph idx="3" type="title"/>
          </p:nvPr>
        </p:nvSpPr>
        <p:spPr>
          <a:xfrm>
            <a:off x="571500" y="580200"/>
            <a:ext cx="3756600" cy="6285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2400">
                <a:latin typeface="Manrope ExtraBold"/>
                <a:ea typeface="Manrope ExtraBold"/>
                <a:cs typeface="Manrope ExtraBold"/>
                <a:sym typeface="Manrope ExtraBold"/>
              </a:defRPr>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action slide 1 1 1">
  <p:cSld name="CUSTOM_1_1_1_1">
    <p:spTree>
      <p:nvGrpSpPr>
        <p:cNvPr id="120" name="Shape 120"/>
        <p:cNvGrpSpPr/>
        <p:nvPr/>
      </p:nvGrpSpPr>
      <p:grpSpPr>
        <a:xfrm>
          <a:off x="0" y="0"/>
          <a:ext cx="0" cy="0"/>
          <a:chOff x="0" y="0"/>
          <a:chExt cx="0" cy="0"/>
        </a:xfrm>
      </p:grpSpPr>
      <p:sp>
        <p:nvSpPr>
          <p:cNvPr id="121" name="Google Shape;121;p11"/>
          <p:cNvSpPr/>
          <p:nvPr/>
        </p:nvSpPr>
        <p:spPr>
          <a:xfrm>
            <a:off x="254600" y="268537"/>
            <a:ext cx="8631900" cy="4591500"/>
          </a:xfrm>
          <a:prstGeom prst="roundRect">
            <a:avLst>
              <a:gd fmla="val 5916"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nrope"/>
              <a:ea typeface="Manrope"/>
              <a:cs typeface="Manrope"/>
              <a:sym typeface="Manrope"/>
            </a:endParaRPr>
          </a:p>
        </p:txBody>
      </p:sp>
      <p:pic>
        <p:nvPicPr>
          <p:cNvPr id="122" name="Google Shape;122;p11" title="dots-plum.png"/>
          <p:cNvPicPr preferRelativeResize="0"/>
          <p:nvPr/>
        </p:nvPicPr>
        <p:blipFill>
          <a:blip r:embed="rId2">
            <a:alphaModFix/>
          </a:blip>
          <a:stretch>
            <a:fillRect/>
          </a:stretch>
        </p:blipFill>
        <p:spPr>
          <a:xfrm>
            <a:off x="5654487" y="-157775"/>
            <a:ext cx="3202425" cy="2722051"/>
          </a:xfrm>
          <a:prstGeom prst="rect">
            <a:avLst/>
          </a:prstGeom>
          <a:noFill/>
          <a:ln>
            <a:noFill/>
          </a:ln>
        </p:spPr>
      </p:pic>
      <p:pic>
        <p:nvPicPr>
          <p:cNvPr id="123" name="Google Shape;123;p11" title="Mask group - cyan.png"/>
          <p:cNvPicPr preferRelativeResize="0"/>
          <p:nvPr/>
        </p:nvPicPr>
        <p:blipFill>
          <a:blip r:embed="rId3">
            <a:alphaModFix/>
          </a:blip>
          <a:stretch>
            <a:fillRect/>
          </a:stretch>
        </p:blipFill>
        <p:spPr>
          <a:xfrm>
            <a:off x="254600" y="1391275"/>
            <a:ext cx="8631900" cy="3468750"/>
          </a:xfrm>
          <a:prstGeom prst="rect">
            <a:avLst/>
          </a:prstGeom>
          <a:noFill/>
          <a:ln>
            <a:noFill/>
          </a:ln>
        </p:spPr>
      </p:pic>
      <p:sp>
        <p:nvSpPr>
          <p:cNvPr id="124" name="Google Shape;124;p11"/>
          <p:cNvSpPr txBox="1"/>
          <p:nvPr>
            <p:ph type="title"/>
          </p:nvPr>
        </p:nvSpPr>
        <p:spPr>
          <a:xfrm>
            <a:off x="571500" y="580200"/>
            <a:ext cx="7008300" cy="3396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2400">
                <a:solidFill>
                  <a:schemeClr val="lt2"/>
                </a:solidFill>
              </a:defRPr>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125" name="Google Shape;125;p11"/>
          <p:cNvSpPr/>
          <p:nvPr/>
        </p:nvSpPr>
        <p:spPr>
          <a:xfrm>
            <a:off x="4801800" y="1262450"/>
            <a:ext cx="3770700" cy="2895300"/>
          </a:xfrm>
          <a:prstGeom prst="roundRect">
            <a:avLst>
              <a:gd fmla="val 5916"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nrope"/>
              <a:ea typeface="Manrope"/>
              <a:cs typeface="Manrope"/>
              <a:sym typeface="Manrope"/>
            </a:endParaRPr>
          </a:p>
        </p:txBody>
      </p:sp>
      <p:sp>
        <p:nvSpPr>
          <p:cNvPr id="126" name="Google Shape;126;p11"/>
          <p:cNvSpPr txBox="1"/>
          <p:nvPr>
            <p:ph idx="1" type="body"/>
          </p:nvPr>
        </p:nvSpPr>
        <p:spPr>
          <a:xfrm>
            <a:off x="5017050" y="1839550"/>
            <a:ext cx="3274200" cy="20982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27" name="Google Shape;127;p11"/>
          <p:cNvSpPr txBox="1"/>
          <p:nvPr>
            <p:ph idx="2" type="subTitle"/>
          </p:nvPr>
        </p:nvSpPr>
        <p:spPr>
          <a:xfrm>
            <a:off x="5017050" y="1453623"/>
            <a:ext cx="3312300" cy="216900"/>
          </a:xfrm>
          <a:prstGeom prst="rect">
            <a:avLst/>
          </a:prstGeom>
        </p:spPr>
        <p:txBody>
          <a:bodyPr anchorCtr="0" anchor="t" bIns="0" lIns="0" spcFirstLastPara="1" rIns="0" wrap="square" tIns="0">
            <a:noAutofit/>
          </a:bodyPr>
          <a:lstStyle>
            <a:lvl1pPr lvl="0">
              <a:spcBef>
                <a:spcPts val="0"/>
              </a:spcBef>
              <a:spcAft>
                <a:spcPts val="0"/>
              </a:spcAft>
              <a:buSzPts val="1500"/>
              <a:buNone/>
              <a:defRPr b="1" sz="1500"/>
            </a:lvl1pPr>
            <a:lvl2pPr lvl="1">
              <a:spcBef>
                <a:spcPts val="0"/>
              </a:spcBef>
              <a:spcAft>
                <a:spcPts val="0"/>
              </a:spcAft>
              <a:buClr>
                <a:schemeClr val="lt1"/>
              </a:buClr>
              <a:buSzPts val="1700"/>
              <a:buNone/>
              <a:defRPr sz="1700">
                <a:solidFill>
                  <a:schemeClr val="lt1"/>
                </a:solidFill>
              </a:defRPr>
            </a:lvl2pPr>
            <a:lvl3pPr lvl="2">
              <a:spcBef>
                <a:spcPts val="0"/>
              </a:spcBef>
              <a:spcAft>
                <a:spcPts val="0"/>
              </a:spcAft>
              <a:buClr>
                <a:schemeClr val="lt1"/>
              </a:buClr>
              <a:buSzPts val="1700"/>
              <a:buNone/>
              <a:defRPr sz="1700">
                <a:solidFill>
                  <a:schemeClr val="lt1"/>
                </a:solidFill>
              </a:defRPr>
            </a:lvl3pPr>
            <a:lvl4pPr lvl="3">
              <a:spcBef>
                <a:spcPts val="0"/>
              </a:spcBef>
              <a:spcAft>
                <a:spcPts val="0"/>
              </a:spcAft>
              <a:buClr>
                <a:schemeClr val="lt1"/>
              </a:buClr>
              <a:buSzPts val="1700"/>
              <a:buNone/>
              <a:defRPr sz="1700">
                <a:solidFill>
                  <a:schemeClr val="lt1"/>
                </a:solidFill>
              </a:defRPr>
            </a:lvl4pPr>
            <a:lvl5pPr lvl="4">
              <a:spcBef>
                <a:spcPts val="0"/>
              </a:spcBef>
              <a:spcAft>
                <a:spcPts val="0"/>
              </a:spcAft>
              <a:buClr>
                <a:schemeClr val="lt1"/>
              </a:buClr>
              <a:buSzPts val="1700"/>
              <a:buNone/>
              <a:defRPr sz="1700">
                <a:solidFill>
                  <a:schemeClr val="lt1"/>
                </a:solidFill>
              </a:defRPr>
            </a:lvl5pPr>
            <a:lvl6pPr lvl="5">
              <a:spcBef>
                <a:spcPts val="0"/>
              </a:spcBef>
              <a:spcAft>
                <a:spcPts val="0"/>
              </a:spcAft>
              <a:buClr>
                <a:schemeClr val="lt1"/>
              </a:buClr>
              <a:buSzPts val="1700"/>
              <a:buNone/>
              <a:defRPr sz="1700">
                <a:solidFill>
                  <a:schemeClr val="lt1"/>
                </a:solidFill>
              </a:defRPr>
            </a:lvl6pPr>
            <a:lvl7pPr lvl="6">
              <a:spcBef>
                <a:spcPts val="0"/>
              </a:spcBef>
              <a:spcAft>
                <a:spcPts val="0"/>
              </a:spcAft>
              <a:buClr>
                <a:schemeClr val="lt1"/>
              </a:buClr>
              <a:buSzPts val="1700"/>
              <a:buNone/>
              <a:defRPr sz="1700">
                <a:solidFill>
                  <a:schemeClr val="lt1"/>
                </a:solidFill>
              </a:defRPr>
            </a:lvl7pPr>
            <a:lvl8pPr lvl="7">
              <a:spcBef>
                <a:spcPts val="0"/>
              </a:spcBef>
              <a:spcAft>
                <a:spcPts val="0"/>
              </a:spcAft>
              <a:buClr>
                <a:schemeClr val="lt1"/>
              </a:buClr>
              <a:buSzPts val="1700"/>
              <a:buNone/>
              <a:defRPr sz="1700">
                <a:solidFill>
                  <a:schemeClr val="lt1"/>
                </a:solidFill>
              </a:defRPr>
            </a:lvl8pPr>
            <a:lvl9pPr lvl="8">
              <a:spcBef>
                <a:spcPts val="0"/>
              </a:spcBef>
              <a:spcAft>
                <a:spcPts val="0"/>
              </a:spcAft>
              <a:buClr>
                <a:schemeClr val="lt1"/>
              </a:buClr>
              <a:buSzPts val="1700"/>
              <a:buNone/>
              <a:defRPr sz="1700">
                <a:solidFill>
                  <a:schemeClr val="lt1"/>
                </a:solidFill>
              </a:defRPr>
            </a:lvl9pPr>
          </a:lstStyle>
          <a:p/>
        </p:txBody>
      </p:sp>
      <p:sp>
        <p:nvSpPr>
          <p:cNvPr id="128" name="Google Shape;128;p11"/>
          <p:cNvSpPr txBox="1"/>
          <p:nvPr>
            <p:ph idx="3" type="body"/>
          </p:nvPr>
        </p:nvSpPr>
        <p:spPr>
          <a:xfrm>
            <a:off x="571500" y="1262450"/>
            <a:ext cx="3896100" cy="1609500"/>
          </a:xfrm>
          <a:prstGeom prst="rect">
            <a:avLst/>
          </a:prstGeom>
        </p:spPr>
        <p:txBody>
          <a:bodyPr anchorCtr="0" anchor="t" bIns="0" lIns="0" spcFirstLastPara="1" rIns="0" wrap="square" tIns="0">
            <a:noAutofit/>
          </a:bodyPr>
          <a:lstStyle>
            <a:lvl1pPr indent="-304800" lvl="0" marL="457200" rtl="0">
              <a:spcBef>
                <a:spcPts val="0"/>
              </a:spcBef>
              <a:spcAft>
                <a:spcPts val="0"/>
              </a:spcAft>
              <a:buClr>
                <a:schemeClr val="dk1"/>
              </a:buClr>
              <a:buSzPts val="1200"/>
              <a:buChar char="●"/>
              <a:defRPr sz="1200">
                <a:solidFill>
                  <a:schemeClr val="dk1"/>
                </a:solidFill>
              </a:defRPr>
            </a:lvl1pPr>
            <a:lvl2pPr indent="-304800" lvl="1" marL="914400" rtl="0">
              <a:spcBef>
                <a:spcPts val="0"/>
              </a:spcBef>
              <a:spcAft>
                <a:spcPts val="0"/>
              </a:spcAft>
              <a:buClr>
                <a:schemeClr val="dk1"/>
              </a:buClr>
              <a:buSzPts val="1200"/>
              <a:buChar char="○"/>
              <a:defRPr sz="1200">
                <a:solidFill>
                  <a:schemeClr val="dk1"/>
                </a:solidFill>
              </a:defRPr>
            </a:lvl2pPr>
            <a:lvl3pPr indent="-304800" lvl="2" marL="1371600" rtl="0">
              <a:spcBef>
                <a:spcPts val="0"/>
              </a:spcBef>
              <a:spcAft>
                <a:spcPts val="0"/>
              </a:spcAft>
              <a:buClr>
                <a:schemeClr val="dk1"/>
              </a:buClr>
              <a:buSzPts val="1200"/>
              <a:buChar char="■"/>
              <a:defRPr sz="1200">
                <a:solidFill>
                  <a:schemeClr val="dk1"/>
                </a:solidFill>
              </a:defRPr>
            </a:lvl3pPr>
            <a:lvl4pPr indent="-304800" lvl="3" marL="1828800" rtl="0">
              <a:spcBef>
                <a:spcPts val="0"/>
              </a:spcBef>
              <a:spcAft>
                <a:spcPts val="0"/>
              </a:spcAft>
              <a:buClr>
                <a:schemeClr val="dk1"/>
              </a:buClr>
              <a:buSzPts val="1200"/>
              <a:buChar char="●"/>
              <a:defRPr sz="1200">
                <a:solidFill>
                  <a:schemeClr val="dk1"/>
                </a:solidFill>
              </a:defRPr>
            </a:lvl4pPr>
            <a:lvl5pPr indent="-304800" lvl="4" marL="2286000" rtl="0">
              <a:spcBef>
                <a:spcPts val="0"/>
              </a:spcBef>
              <a:spcAft>
                <a:spcPts val="0"/>
              </a:spcAft>
              <a:buClr>
                <a:schemeClr val="dk1"/>
              </a:buClr>
              <a:buSzPts val="1200"/>
              <a:buChar char="○"/>
              <a:defRPr sz="1200">
                <a:solidFill>
                  <a:schemeClr val="dk1"/>
                </a:solidFill>
              </a:defRPr>
            </a:lvl5pPr>
            <a:lvl6pPr indent="-304800" lvl="5" marL="2743200" rtl="0">
              <a:spcBef>
                <a:spcPts val="0"/>
              </a:spcBef>
              <a:spcAft>
                <a:spcPts val="0"/>
              </a:spcAft>
              <a:buClr>
                <a:schemeClr val="dk1"/>
              </a:buClr>
              <a:buSzPts val="1200"/>
              <a:buChar char="■"/>
              <a:defRPr sz="1200">
                <a:solidFill>
                  <a:schemeClr val="dk1"/>
                </a:solidFill>
              </a:defRPr>
            </a:lvl6pPr>
            <a:lvl7pPr indent="-304800" lvl="6" marL="3200400" rtl="0">
              <a:spcBef>
                <a:spcPts val="0"/>
              </a:spcBef>
              <a:spcAft>
                <a:spcPts val="0"/>
              </a:spcAft>
              <a:buClr>
                <a:schemeClr val="dk1"/>
              </a:buClr>
              <a:buSzPts val="1200"/>
              <a:buChar char="●"/>
              <a:defRPr sz="1200">
                <a:solidFill>
                  <a:schemeClr val="dk1"/>
                </a:solidFill>
              </a:defRPr>
            </a:lvl7pPr>
            <a:lvl8pPr indent="-304800" lvl="7" marL="3657600" rtl="0">
              <a:spcBef>
                <a:spcPts val="0"/>
              </a:spcBef>
              <a:spcAft>
                <a:spcPts val="0"/>
              </a:spcAft>
              <a:buClr>
                <a:schemeClr val="dk1"/>
              </a:buClr>
              <a:buSzPts val="1200"/>
              <a:buChar char="○"/>
              <a:defRPr sz="1200">
                <a:solidFill>
                  <a:schemeClr val="dk1"/>
                </a:solidFill>
              </a:defRPr>
            </a:lvl8pPr>
            <a:lvl9pPr indent="-304800" lvl="8" marL="4114800" rtl="0">
              <a:spcBef>
                <a:spcPts val="0"/>
              </a:spcBef>
              <a:spcAft>
                <a:spcPts val="0"/>
              </a:spcAft>
              <a:buClr>
                <a:schemeClr val="dk1"/>
              </a:buClr>
              <a:buSzPts val="1200"/>
              <a:buChar char="■"/>
              <a:defRPr sz="1200">
                <a:solidFill>
                  <a:schemeClr val="dk1"/>
                </a:solidFill>
              </a:defRPr>
            </a:lvl9pPr>
          </a:lstStyle>
          <a:p/>
        </p:txBody>
      </p:sp>
      <p:sp>
        <p:nvSpPr>
          <p:cNvPr id="129" name="Google Shape;129;p11"/>
          <p:cNvSpPr txBox="1"/>
          <p:nvPr>
            <p:ph idx="4" type="body"/>
          </p:nvPr>
        </p:nvSpPr>
        <p:spPr>
          <a:xfrm>
            <a:off x="796050" y="3039000"/>
            <a:ext cx="3671400" cy="1118700"/>
          </a:xfrm>
          <a:prstGeom prst="rect">
            <a:avLst/>
          </a:prstGeom>
        </p:spPr>
        <p:txBody>
          <a:bodyPr anchorCtr="0" anchor="t" bIns="0" lIns="0" spcFirstLastPara="1" rIns="0" wrap="square" tIns="0">
            <a:noAutofit/>
          </a:bodyPr>
          <a:lstStyle>
            <a:lvl1pPr indent="-304800" lvl="0" marL="457200" rtl="0">
              <a:spcBef>
                <a:spcPts val="0"/>
              </a:spcBef>
              <a:spcAft>
                <a:spcPts val="0"/>
              </a:spcAft>
              <a:buClr>
                <a:schemeClr val="dk1"/>
              </a:buClr>
              <a:buSzPts val="1200"/>
              <a:buChar char="●"/>
              <a:defRPr sz="1200">
                <a:solidFill>
                  <a:schemeClr val="dk1"/>
                </a:solidFill>
              </a:defRPr>
            </a:lvl1pPr>
            <a:lvl2pPr indent="-304800" lvl="1" marL="914400" rtl="0">
              <a:spcBef>
                <a:spcPts val="800"/>
              </a:spcBef>
              <a:spcAft>
                <a:spcPts val="0"/>
              </a:spcAft>
              <a:buClr>
                <a:schemeClr val="dk1"/>
              </a:buClr>
              <a:buSzPts val="1200"/>
              <a:buChar char="○"/>
              <a:defRPr sz="1200">
                <a:solidFill>
                  <a:schemeClr val="dk1"/>
                </a:solidFill>
              </a:defRPr>
            </a:lvl2pPr>
            <a:lvl3pPr indent="-304800" lvl="2" marL="1371600" rtl="0">
              <a:spcBef>
                <a:spcPts val="800"/>
              </a:spcBef>
              <a:spcAft>
                <a:spcPts val="0"/>
              </a:spcAft>
              <a:buClr>
                <a:schemeClr val="dk1"/>
              </a:buClr>
              <a:buSzPts val="1200"/>
              <a:buChar char="■"/>
              <a:defRPr sz="1200">
                <a:solidFill>
                  <a:schemeClr val="dk1"/>
                </a:solidFill>
              </a:defRPr>
            </a:lvl3pPr>
            <a:lvl4pPr indent="-304800" lvl="3" marL="1828800" rtl="0">
              <a:spcBef>
                <a:spcPts val="800"/>
              </a:spcBef>
              <a:spcAft>
                <a:spcPts val="0"/>
              </a:spcAft>
              <a:buClr>
                <a:schemeClr val="dk1"/>
              </a:buClr>
              <a:buSzPts val="1200"/>
              <a:buChar char="●"/>
              <a:defRPr sz="1200">
                <a:solidFill>
                  <a:schemeClr val="dk1"/>
                </a:solidFill>
              </a:defRPr>
            </a:lvl4pPr>
            <a:lvl5pPr indent="-304800" lvl="4" marL="2286000" rtl="0">
              <a:spcBef>
                <a:spcPts val="800"/>
              </a:spcBef>
              <a:spcAft>
                <a:spcPts val="0"/>
              </a:spcAft>
              <a:buClr>
                <a:schemeClr val="dk1"/>
              </a:buClr>
              <a:buSzPts val="1200"/>
              <a:buChar char="○"/>
              <a:defRPr sz="1200">
                <a:solidFill>
                  <a:schemeClr val="dk1"/>
                </a:solidFill>
              </a:defRPr>
            </a:lvl5pPr>
            <a:lvl6pPr indent="-304800" lvl="5" marL="2743200" rtl="0">
              <a:spcBef>
                <a:spcPts val="800"/>
              </a:spcBef>
              <a:spcAft>
                <a:spcPts val="0"/>
              </a:spcAft>
              <a:buClr>
                <a:schemeClr val="dk1"/>
              </a:buClr>
              <a:buSzPts val="1200"/>
              <a:buChar char="■"/>
              <a:defRPr sz="1200">
                <a:solidFill>
                  <a:schemeClr val="dk1"/>
                </a:solidFill>
              </a:defRPr>
            </a:lvl6pPr>
            <a:lvl7pPr indent="-304800" lvl="6" marL="3200400" rtl="0">
              <a:spcBef>
                <a:spcPts val="800"/>
              </a:spcBef>
              <a:spcAft>
                <a:spcPts val="0"/>
              </a:spcAft>
              <a:buClr>
                <a:schemeClr val="dk1"/>
              </a:buClr>
              <a:buSzPts val="1200"/>
              <a:buChar char="●"/>
              <a:defRPr sz="1200">
                <a:solidFill>
                  <a:schemeClr val="dk1"/>
                </a:solidFill>
              </a:defRPr>
            </a:lvl7pPr>
            <a:lvl8pPr indent="-304800" lvl="7" marL="3657600" rtl="0">
              <a:spcBef>
                <a:spcPts val="800"/>
              </a:spcBef>
              <a:spcAft>
                <a:spcPts val="0"/>
              </a:spcAft>
              <a:buClr>
                <a:schemeClr val="dk1"/>
              </a:buClr>
              <a:buSzPts val="1200"/>
              <a:buChar char="○"/>
              <a:defRPr sz="1200">
                <a:solidFill>
                  <a:schemeClr val="dk1"/>
                </a:solidFill>
              </a:defRPr>
            </a:lvl8pPr>
            <a:lvl9pPr indent="-304800" lvl="8" marL="4114800" rtl="0">
              <a:spcBef>
                <a:spcPts val="800"/>
              </a:spcBef>
              <a:spcAft>
                <a:spcPts val="800"/>
              </a:spcAft>
              <a:buClr>
                <a:schemeClr val="dk1"/>
              </a:buClr>
              <a:buSzPts val="1200"/>
              <a:buChar char="■"/>
              <a:defRPr sz="1200">
                <a:solidFill>
                  <a:schemeClr val="dk1"/>
                </a:solidFil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TA 1">
  <p:cSld name="CUSTOM_2_1">
    <p:bg>
      <p:bgPr>
        <a:solidFill>
          <a:schemeClr val="dk1"/>
        </a:solidFill>
      </p:bgPr>
    </p:bg>
    <p:spTree>
      <p:nvGrpSpPr>
        <p:cNvPr id="130" name="Shape 130"/>
        <p:cNvGrpSpPr/>
        <p:nvPr/>
      </p:nvGrpSpPr>
      <p:grpSpPr>
        <a:xfrm>
          <a:off x="0" y="0"/>
          <a:ext cx="0" cy="0"/>
          <a:chOff x="0" y="0"/>
          <a:chExt cx="0" cy="0"/>
        </a:xfrm>
      </p:grpSpPr>
      <p:sp>
        <p:nvSpPr>
          <p:cNvPr id="131" name="Google Shape;131;p12"/>
          <p:cNvSpPr/>
          <p:nvPr/>
        </p:nvSpPr>
        <p:spPr>
          <a:xfrm>
            <a:off x="0" y="0"/>
            <a:ext cx="9144000" cy="4430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nrope"/>
              <a:ea typeface="Manrope"/>
              <a:cs typeface="Manrope"/>
              <a:sym typeface="Manrope"/>
            </a:endParaRPr>
          </a:p>
        </p:txBody>
      </p:sp>
      <p:pic>
        <p:nvPicPr>
          <p:cNvPr id="132" name="Google Shape;132;p12" title="dots-plum.png"/>
          <p:cNvPicPr preferRelativeResize="0"/>
          <p:nvPr/>
        </p:nvPicPr>
        <p:blipFill>
          <a:blip r:embed="rId2">
            <a:alphaModFix/>
          </a:blip>
          <a:stretch>
            <a:fillRect/>
          </a:stretch>
        </p:blipFill>
        <p:spPr>
          <a:xfrm>
            <a:off x="3931743" y="0"/>
            <a:ext cx="5212257" cy="4430401"/>
          </a:xfrm>
          <a:prstGeom prst="rect">
            <a:avLst/>
          </a:prstGeom>
          <a:noFill/>
          <a:ln>
            <a:noFill/>
          </a:ln>
        </p:spPr>
      </p:pic>
      <p:pic>
        <p:nvPicPr>
          <p:cNvPr id="133" name="Google Shape;133;p12" title="Sign Up.png"/>
          <p:cNvPicPr preferRelativeResize="0"/>
          <p:nvPr/>
        </p:nvPicPr>
        <p:blipFill rotWithShape="1">
          <a:blip r:embed="rId3">
            <a:alphaModFix/>
          </a:blip>
          <a:srcRect b="0" l="10" r="20" t="0"/>
          <a:stretch/>
        </p:blipFill>
        <p:spPr>
          <a:xfrm>
            <a:off x="4762499" y="1026575"/>
            <a:ext cx="4381501" cy="3396176"/>
          </a:xfrm>
          <a:prstGeom prst="rect">
            <a:avLst/>
          </a:prstGeom>
          <a:noFill/>
          <a:ln>
            <a:noFill/>
          </a:ln>
        </p:spPr>
      </p:pic>
      <p:pic>
        <p:nvPicPr>
          <p:cNvPr id="134" name="Google Shape;134;p12" title="SoSafe_Logo-RGB_white.png"/>
          <p:cNvPicPr preferRelativeResize="0"/>
          <p:nvPr/>
        </p:nvPicPr>
        <p:blipFill rotWithShape="1">
          <a:blip r:embed="rId4">
            <a:alphaModFix/>
          </a:blip>
          <a:srcRect b="0" l="0" r="0" t="0"/>
          <a:stretch/>
        </p:blipFill>
        <p:spPr>
          <a:xfrm>
            <a:off x="1340375" y="4705926"/>
            <a:ext cx="648099" cy="154750"/>
          </a:xfrm>
          <a:prstGeom prst="rect">
            <a:avLst/>
          </a:prstGeom>
          <a:noFill/>
          <a:ln>
            <a:noFill/>
          </a:ln>
        </p:spPr>
      </p:pic>
      <p:sp>
        <p:nvSpPr>
          <p:cNvPr id="135" name="Google Shape;135;p12"/>
          <p:cNvSpPr txBox="1"/>
          <p:nvPr/>
        </p:nvSpPr>
        <p:spPr>
          <a:xfrm>
            <a:off x="571500" y="580200"/>
            <a:ext cx="6935400" cy="627900"/>
          </a:xfrm>
          <a:prstGeom prst="rect">
            <a:avLst/>
          </a:prstGeom>
          <a:noFill/>
          <a:ln>
            <a:noFill/>
          </a:ln>
        </p:spPr>
        <p:txBody>
          <a:bodyPr anchorCtr="0" anchor="ctr" bIns="0" lIns="0" spcFirstLastPara="1" rIns="0" wrap="square" tIns="0">
            <a:spAutoFit/>
          </a:bodyPr>
          <a:lstStyle/>
          <a:p>
            <a:pPr indent="-304800" lvl="0" marL="0" marR="0" rtl="0" algn="l">
              <a:lnSpc>
                <a:spcPct val="85000"/>
              </a:lnSpc>
              <a:spcBef>
                <a:spcPts val="0"/>
              </a:spcBef>
              <a:spcAft>
                <a:spcPts val="0"/>
              </a:spcAft>
              <a:buClr>
                <a:schemeClr val="dk1"/>
              </a:buClr>
              <a:buSzPts val="4800"/>
              <a:buFont typeface="Manrope ExtraBold"/>
              <a:buNone/>
            </a:pPr>
            <a:r>
              <a:rPr lang="en" sz="4800">
                <a:solidFill>
                  <a:schemeClr val="dk1"/>
                </a:solidFill>
                <a:latin typeface="Manrope ExtraBold"/>
                <a:ea typeface="Manrope ExtraBold"/>
                <a:cs typeface="Manrope ExtraBold"/>
                <a:sym typeface="Manrope ExtraBold"/>
              </a:rPr>
              <a:t>Thank you</a:t>
            </a:r>
            <a:endParaRPr sz="4800">
              <a:solidFill>
                <a:schemeClr val="dk1"/>
              </a:solidFill>
              <a:latin typeface="Manrope ExtraBold"/>
              <a:ea typeface="Manrope ExtraBold"/>
              <a:cs typeface="Manrope ExtraBold"/>
              <a:sym typeface="Manrope ExtraBold"/>
            </a:endParaRPr>
          </a:p>
        </p:txBody>
      </p:sp>
      <p:sp>
        <p:nvSpPr>
          <p:cNvPr id="136" name="Google Shape;136;p12"/>
          <p:cNvSpPr txBox="1"/>
          <p:nvPr/>
        </p:nvSpPr>
        <p:spPr>
          <a:xfrm>
            <a:off x="359429" y="4654450"/>
            <a:ext cx="1429200" cy="25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latin typeface="Manrope"/>
                <a:ea typeface="Manrope"/>
                <a:cs typeface="Manrope"/>
                <a:sym typeface="Manrope"/>
              </a:rPr>
              <a:t>Empowered by</a:t>
            </a:r>
            <a:endParaRPr sz="1000">
              <a:latin typeface="Manrope"/>
              <a:ea typeface="Manrope"/>
              <a:cs typeface="Manrope"/>
              <a:sym typeface="Manrope"/>
            </a:endParaRPr>
          </a:p>
        </p:txBody>
      </p:sp>
    </p:spTree>
  </p:cSld>
  <p:clrMapOvr>
    <a:masterClrMapping/>
  </p:clrMapOvr>
  <p:extLst>
    <p:ext uri="{DCECCB84-F9BA-43D5-87BE-67443E8EF086}">
      <p15:sldGuideLst>
        <p15:guide id="1" orient="horz" pos="3042">
          <p15:clr>
            <a:srgbClr val="E46962"/>
          </p15:clr>
        </p15:guide>
        <p15:guide id="2" orient="horz" pos="2984">
          <p15:clr>
            <a:srgbClr val="E46962"/>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idx="1" type="body"/>
          </p:nvPr>
        </p:nvSpPr>
        <p:spPr>
          <a:xfrm>
            <a:off x="571500" y="1973325"/>
            <a:ext cx="5760600" cy="3460200"/>
          </a:xfrm>
          <a:prstGeom prst="rect">
            <a:avLst/>
          </a:prstGeom>
          <a:noFill/>
          <a:ln>
            <a:noFill/>
          </a:ln>
        </p:spPr>
        <p:txBody>
          <a:bodyPr anchorCtr="0" anchor="t" bIns="91425" lIns="0" spcFirstLastPara="1" rIns="91425" wrap="square" tIns="91425">
            <a:noAutofit/>
          </a:bodyPr>
          <a:lstStyle>
            <a:lvl1pPr indent="-292100" lvl="0" marL="457200">
              <a:lnSpc>
                <a:spcPct val="115000"/>
              </a:lnSpc>
              <a:spcBef>
                <a:spcPts val="0"/>
              </a:spcBef>
              <a:spcAft>
                <a:spcPts val="0"/>
              </a:spcAft>
              <a:buClr>
                <a:schemeClr val="lt1"/>
              </a:buClr>
              <a:buSzPts val="1000"/>
              <a:buFont typeface="Manrope"/>
              <a:buChar char="●"/>
              <a:defRPr sz="1000">
                <a:solidFill>
                  <a:schemeClr val="lt1"/>
                </a:solidFill>
                <a:latin typeface="Manrope"/>
                <a:ea typeface="Manrope"/>
                <a:cs typeface="Manrope"/>
                <a:sym typeface="Manrope"/>
              </a:defRPr>
            </a:lvl1pPr>
            <a:lvl2pPr indent="-292100" lvl="1" marL="914400">
              <a:lnSpc>
                <a:spcPct val="115000"/>
              </a:lnSpc>
              <a:spcBef>
                <a:spcPts val="800"/>
              </a:spcBef>
              <a:spcAft>
                <a:spcPts val="0"/>
              </a:spcAft>
              <a:buClr>
                <a:schemeClr val="lt1"/>
              </a:buClr>
              <a:buSzPts val="1000"/>
              <a:buFont typeface="Manrope"/>
              <a:buChar char="○"/>
              <a:defRPr sz="1000">
                <a:solidFill>
                  <a:schemeClr val="lt1"/>
                </a:solidFill>
                <a:latin typeface="Manrope"/>
                <a:ea typeface="Manrope"/>
                <a:cs typeface="Manrope"/>
                <a:sym typeface="Manrope"/>
              </a:defRPr>
            </a:lvl2pPr>
            <a:lvl3pPr indent="-292100" lvl="2" marL="1371600">
              <a:lnSpc>
                <a:spcPct val="115000"/>
              </a:lnSpc>
              <a:spcBef>
                <a:spcPts val="800"/>
              </a:spcBef>
              <a:spcAft>
                <a:spcPts val="0"/>
              </a:spcAft>
              <a:buClr>
                <a:schemeClr val="lt1"/>
              </a:buClr>
              <a:buSzPts val="1000"/>
              <a:buFont typeface="Manrope"/>
              <a:buChar char="■"/>
              <a:defRPr sz="1000">
                <a:solidFill>
                  <a:schemeClr val="lt1"/>
                </a:solidFill>
                <a:latin typeface="Manrope"/>
                <a:ea typeface="Manrope"/>
                <a:cs typeface="Manrope"/>
                <a:sym typeface="Manrope"/>
              </a:defRPr>
            </a:lvl3pPr>
            <a:lvl4pPr indent="-292100" lvl="3" marL="1828800">
              <a:lnSpc>
                <a:spcPct val="115000"/>
              </a:lnSpc>
              <a:spcBef>
                <a:spcPts val="800"/>
              </a:spcBef>
              <a:spcAft>
                <a:spcPts val="0"/>
              </a:spcAft>
              <a:buClr>
                <a:schemeClr val="lt1"/>
              </a:buClr>
              <a:buSzPts val="1000"/>
              <a:buFont typeface="Manrope"/>
              <a:buChar char="●"/>
              <a:defRPr sz="1000">
                <a:solidFill>
                  <a:schemeClr val="lt1"/>
                </a:solidFill>
                <a:latin typeface="Manrope"/>
                <a:ea typeface="Manrope"/>
                <a:cs typeface="Manrope"/>
                <a:sym typeface="Manrope"/>
              </a:defRPr>
            </a:lvl4pPr>
            <a:lvl5pPr indent="-292100" lvl="4" marL="2286000">
              <a:lnSpc>
                <a:spcPct val="115000"/>
              </a:lnSpc>
              <a:spcBef>
                <a:spcPts val="800"/>
              </a:spcBef>
              <a:spcAft>
                <a:spcPts val="0"/>
              </a:spcAft>
              <a:buClr>
                <a:schemeClr val="lt1"/>
              </a:buClr>
              <a:buSzPts val="1000"/>
              <a:buFont typeface="Manrope"/>
              <a:buChar char="○"/>
              <a:defRPr sz="1000">
                <a:solidFill>
                  <a:schemeClr val="lt1"/>
                </a:solidFill>
                <a:latin typeface="Manrope"/>
                <a:ea typeface="Manrope"/>
                <a:cs typeface="Manrope"/>
                <a:sym typeface="Manrope"/>
              </a:defRPr>
            </a:lvl5pPr>
            <a:lvl6pPr indent="-292100" lvl="5" marL="2743200">
              <a:lnSpc>
                <a:spcPct val="115000"/>
              </a:lnSpc>
              <a:spcBef>
                <a:spcPts val="800"/>
              </a:spcBef>
              <a:spcAft>
                <a:spcPts val="0"/>
              </a:spcAft>
              <a:buClr>
                <a:schemeClr val="lt1"/>
              </a:buClr>
              <a:buSzPts val="1000"/>
              <a:buFont typeface="Manrope"/>
              <a:buChar char="■"/>
              <a:defRPr sz="1000">
                <a:solidFill>
                  <a:schemeClr val="lt1"/>
                </a:solidFill>
                <a:latin typeface="Manrope"/>
                <a:ea typeface="Manrope"/>
                <a:cs typeface="Manrope"/>
                <a:sym typeface="Manrope"/>
              </a:defRPr>
            </a:lvl6pPr>
            <a:lvl7pPr indent="-292100" lvl="6" marL="3200400">
              <a:lnSpc>
                <a:spcPct val="115000"/>
              </a:lnSpc>
              <a:spcBef>
                <a:spcPts val="800"/>
              </a:spcBef>
              <a:spcAft>
                <a:spcPts val="0"/>
              </a:spcAft>
              <a:buClr>
                <a:schemeClr val="lt1"/>
              </a:buClr>
              <a:buSzPts val="1000"/>
              <a:buFont typeface="Manrope"/>
              <a:buChar char="●"/>
              <a:defRPr sz="1000">
                <a:solidFill>
                  <a:schemeClr val="lt1"/>
                </a:solidFill>
                <a:latin typeface="Manrope"/>
                <a:ea typeface="Manrope"/>
                <a:cs typeface="Manrope"/>
                <a:sym typeface="Manrope"/>
              </a:defRPr>
            </a:lvl7pPr>
            <a:lvl8pPr indent="-292100" lvl="7" marL="3657600">
              <a:lnSpc>
                <a:spcPct val="115000"/>
              </a:lnSpc>
              <a:spcBef>
                <a:spcPts val="800"/>
              </a:spcBef>
              <a:spcAft>
                <a:spcPts val="0"/>
              </a:spcAft>
              <a:buClr>
                <a:schemeClr val="lt1"/>
              </a:buClr>
              <a:buSzPts val="1000"/>
              <a:buFont typeface="Manrope"/>
              <a:buChar char="○"/>
              <a:defRPr sz="1000">
                <a:solidFill>
                  <a:schemeClr val="lt1"/>
                </a:solidFill>
                <a:latin typeface="Manrope"/>
                <a:ea typeface="Manrope"/>
                <a:cs typeface="Manrope"/>
                <a:sym typeface="Manrope"/>
              </a:defRPr>
            </a:lvl8pPr>
            <a:lvl9pPr indent="-292100" lvl="8" marL="4114800">
              <a:lnSpc>
                <a:spcPct val="115000"/>
              </a:lnSpc>
              <a:spcBef>
                <a:spcPts val="800"/>
              </a:spcBef>
              <a:spcAft>
                <a:spcPts val="800"/>
              </a:spcAft>
              <a:buClr>
                <a:schemeClr val="lt1"/>
              </a:buClr>
              <a:buSzPts val="1000"/>
              <a:buFont typeface="Manrope"/>
              <a:buChar char="■"/>
              <a:defRPr sz="1000">
                <a:solidFill>
                  <a:schemeClr val="lt1"/>
                </a:solidFill>
                <a:latin typeface="Manrope"/>
                <a:ea typeface="Manrope"/>
                <a:cs typeface="Manrope"/>
                <a:sym typeface="Manrope"/>
              </a:defRPr>
            </a:lvl9pPr>
          </a:lstStyle>
          <a:p/>
        </p:txBody>
      </p:sp>
      <p:sp>
        <p:nvSpPr>
          <p:cNvPr id="7" name="Google Shape;7;p1"/>
          <p:cNvSpPr txBox="1"/>
          <p:nvPr>
            <p:ph type="title"/>
          </p:nvPr>
        </p:nvSpPr>
        <p:spPr>
          <a:xfrm>
            <a:off x="571509" y="580200"/>
            <a:ext cx="8628300" cy="587700"/>
          </a:xfrm>
          <a:prstGeom prst="rect">
            <a:avLst/>
          </a:prstGeom>
          <a:noFill/>
          <a:ln>
            <a:noFill/>
          </a:ln>
        </p:spPr>
        <p:txBody>
          <a:bodyPr anchorCtr="0" anchor="t" bIns="0" lIns="0" spcFirstLastPara="1" rIns="91425" wrap="square" tIns="0">
            <a:spAutoFit/>
          </a:bodyPr>
          <a:lstStyle>
            <a:lvl1pPr lvl="0">
              <a:spcBef>
                <a:spcPts val="0"/>
              </a:spcBef>
              <a:spcAft>
                <a:spcPts val="0"/>
              </a:spcAft>
              <a:buNone/>
              <a:defRPr sz="4800">
                <a:solidFill>
                  <a:schemeClr val="lt1"/>
                </a:solidFill>
                <a:latin typeface="Manrope ExtraBold"/>
                <a:ea typeface="Manrope ExtraBold"/>
                <a:cs typeface="Manrope ExtraBold"/>
                <a:sym typeface="Manrope ExtraBold"/>
              </a:defRPr>
            </a:lvl1pPr>
            <a:lvl2pPr lvl="1">
              <a:spcBef>
                <a:spcPts val="0"/>
              </a:spcBef>
              <a:spcAft>
                <a:spcPts val="0"/>
              </a:spcAft>
              <a:buNone/>
              <a:defRPr sz="4800">
                <a:solidFill>
                  <a:schemeClr val="lt1"/>
                </a:solidFill>
                <a:latin typeface="Manrope SemiBold"/>
                <a:ea typeface="Manrope SemiBold"/>
                <a:cs typeface="Manrope SemiBold"/>
                <a:sym typeface="Manrope SemiBold"/>
              </a:defRPr>
            </a:lvl2pPr>
            <a:lvl3pPr lvl="2">
              <a:spcBef>
                <a:spcPts val="0"/>
              </a:spcBef>
              <a:spcAft>
                <a:spcPts val="0"/>
              </a:spcAft>
              <a:buNone/>
              <a:defRPr sz="4800">
                <a:solidFill>
                  <a:schemeClr val="lt1"/>
                </a:solidFill>
                <a:latin typeface="Manrope SemiBold"/>
                <a:ea typeface="Manrope SemiBold"/>
                <a:cs typeface="Manrope SemiBold"/>
                <a:sym typeface="Manrope SemiBold"/>
              </a:defRPr>
            </a:lvl3pPr>
            <a:lvl4pPr lvl="3">
              <a:spcBef>
                <a:spcPts val="0"/>
              </a:spcBef>
              <a:spcAft>
                <a:spcPts val="0"/>
              </a:spcAft>
              <a:buNone/>
              <a:defRPr sz="4800">
                <a:solidFill>
                  <a:schemeClr val="lt1"/>
                </a:solidFill>
                <a:latin typeface="Manrope SemiBold"/>
                <a:ea typeface="Manrope SemiBold"/>
                <a:cs typeface="Manrope SemiBold"/>
                <a:sym typeface="Manrope SemiBold"/>
              </a:defRPr>
            </a:lvl4pPr>
            <a:lvl5pPr lvl="4">
              <a:spcBef>
                <a:spcPts val="0"/>
              </a:spcBef>
              <a:spcAft>
                <a:spcPts val="0"/>
              </a:spcAft>
              <a:buNone/>
              <a:defRPr sz="4800">
                <a:solidFill>
                  <a:schemeClr val="lt1"/>
                </a:solidFill>
                <a:latin typeface="Manrope SemiBold"/>
                <a:ea typeface="Manrope SemiBold"/>
                <a:cs typeface="Manrope SemiBold"/>
                <a:sym typeface="Manrope SemiBold"/>
              </a:defRPr>
            </a:lvl5pPr>
            <a:lvl6pPr lvl="5">
              <a:spcBef>
                <a:spcPts val="0"/>
              </a:spcBef>
              <a:spcAft>
                <a:spcPts val="0"/>
              </a:spcAft>
              <a:buNone/>
              <a:defRPr sz="4800">
                <a:solidFill>
                  <a:schemeClr val="lt1"/>
                </a:solidFill>
                <a:latin typeface="Manrope SemiBold"/>
                <a:ea typeface="Manrope SemiBold"/>
                <a:cs typeface="Manrope SemiBold"/>
                <a:sym typeface="Manrope SemiBold"/>
              </a:defRPr>
            </a:lvl6pPr>
            <a:lvl7pPr lvl="6">
              <a:spcBef>
                <a:spcPts val="0"/>
              </a:spcBef>
              <a:spcAft>
                <a:spcPts val="0"/>
              </a:spcAft>
              <a:buNone/>
              <a:defRPr sz="4800">
                <a:solidFill>
                  <a:schemeClr val="lt1"/>
                </a:solidFill>
                <a:latin typeface="Manrope SemiBold"/>
                <a:ea typeface="Manrope SemiBold"/>
                <a:cs typeface="Manrope SemiBold"/>
                <a:sym typeface="Manrope SemiBold"/>
              </a:defRPr>
            </a:lvl7pPr>
            <a:lvl8pPr lvl="7">
              <a:spcBef>
                <a:spcPts val="0"/>
              </a:spcBef>
              <a:spcAft>
                <a:spcPts val="0"/>
              </a:spcAft>
              <a:buNone/>
              <a:defRPr sz="4800">
                <a:solidFill>
                  <a:schemeClr val="lt1"/>
                </a:solidFill>
                <a:latin typeface="Manrope SemiBold"/>
                <a:ea typeface="Manrope SemiBold"/>
                <a:cs typeface="Manrope SemiBold"/>
                <a:sym typeface="Manrope SemiBold"/>
              </a:defRPr>
            </a:lvl8pPr>
            <a:lvl9pPr lvl="8">
              <a:spcBef>
                <a:spcPts val="0"/>
              </a:spcBef>
              <a:spcAft>
                <a:spcPts val="0"/>
              </a:spcAft>
              <a:buNone/>
              <a:defRPr sz="4800">
                <a:solidFill>
                  <a:schemeClr val="lt1"/>
                </a:solidFill>
                <a:latin typeface="Manrope SemiBold"/>
                <a:ea typeface="Manrope SemiBold"/>
                <a:cs typeface="Manrope SemiBold"/>
                <a:sym typeface="Manrope SemiBold"/>
              </a:defRPr>
            </a:lvl9pPr>
          </a:lstStyle>
          <a:p/>
        </p:txBody>
      </p:sp>
      <p:sp>
        <p:nvSpPr>
          <p:cNvPr id="8" name="Google Shape;8;p1"/>
          <p:cNvSpPr txBox="1"/>
          <p:nvPr>
            <p:ph idx="2" type="body"/>
          </p:nvPr>
        </p:nvSpPr>
        <p:spPr>
          <a:xfrm>
            <a:off x="4629475" y="1973325"/>
            <a:ext cx="3640800" cy="2424600"/>
          </a:xfrm>
          <a:prstGeom prst="rect">
            <a:avLst/>
          </a:prstGeom>
          <a:noFill/>
          <a:ln>
            <a:noFill/>
          </a:ln>
        </p:spPr>
        <p:txBody>
          <a:bodyPr anchorCtr="0" anchor="t" bIns="91425" lIns="91425" spcFirstLastPara="1" rIns="91425" wrap="square" tIns="91425">
            <a:noAutofit/>
          </a:bodyPr>
          <a:lstStyle>
            <a:lvl1pPr indent="-292100" lvl="0" marL="457200">
              <a:spcBef>
                <a:spcPts val="0"/>
              </a:spcBef>
              <a:spcAft>
                <a:spcPts val="0"/>
              </a:spcAft>
              <a:buClr>
                <a:schemeClr val="lt1"/>
              </a:buClr>
              <a:buSzPts val="1000"/>
              <a:buFont typeface="Manrope"/>
              <a:buChar char="●"/>
              <a:defRPr sz="1000">
                <a:solidFill>
                  <a:schemeClr val="lt1"/>
                </a:solidFill>
                <a:latin typeface="Manrope"/>
                <a:ea typeface="Manrope"/>
                <a:cs typeface="Manrope"/>
                <a:sym typeface="Manrope"/>
              </a:defRPr>
            </a:lvl1pPr>
            <a:lvl2pPr indent="-292100" lvl="1" marL="914400">
              <a:spcBef>
                <a:spcPts val="0"/>
              </a:spcBef>
              <a:spcAft>
                <a:spcPts val="0"/>
              </a:spcAft>
              <a:buClr>
                <a:schemeClr val="lt1"/>
              </a:buClr>
              <a:buSzPts val="1000"/>
              <a:buFont typeface="Manrope"/>
              <a:buChar char="○"/>
              <a:defRPr sz="1000">
                <a:solidFill>
                  <a:schemeClr val="lt1"/>
                </a:solidFill>
                <a:latin typeface="Manrope"/>
                <a:ea typeface="Manrope"/>
                <a:cs typeface="Manrope"/>
                <a:sym typeface="Manrope"/>
              </a:defRPr>
            </a:lvl2pPr>
            <a:lvl3pPr indent="-292100" lvl="2" marL="1371600">
              <a:spcBef>
                <a:spcPts val="0"/>
              </a:spcBef>
              <a:spcAft>
                <a:spcPts val="0"/>
              </a:spcAft>
              <a:buClr>
                <a:schemeClr val="lt1"/>
              </a:buClr>
              <a:buSzPts val="1000"/>
              <a:buFont typeface="Manrope"/>
              <a:buChar char="■"/>
              <a:defRPr sz="1000">
                <a:solidFill>
                  <a:schemeClr val="lt1"/>
                </a:solidFill>
                <a:latin typeface="Manrope"/>
                <a:ea typeface="Manrope"/>
                <a:cs typeface="Manrope"/>
                <a:sym typeface="Manrope"/>
              </a:defRPr>
            </a:lvl3pPr>
            <a:lvl4pPr indent="-292100" lvl="3" marL="1828800">
              <a:spcBef>
                <a:spcPts val="0"/>
              </a:spcBef>
              <a:spcAft>
                <a:spcPts val="0"/>
              </a:spcAft>
              <a:buClr>
                <a:schemeClr val="lt1"/>
              </a:buClr>
              <a:buSzPts val="1000"/>
              <a:buFont typeface="Manrope"/>
              <a:buChar char="●"/>
              <a:defRPr sz="1000">
                <a:solidFill>
                  <a:schemeClr val="lt1"/>
                </a:solidFill>
                <a:latin typeface="Manrope"/>
                <a:ea typeface="Manrope"/>
                <a:cs typeface="Manrope"/>
                <a:sym typeface="Manrope"/>
              </a:defRPr>
            </a:lvl4pPr>
            <a:lvl5pPr indent="-292100" lvl="4" marL="2286000">
              <a:spcBef>
                <a:spcPts val="0"/>
              </a:spcBef>
              <a:spcAft>
                <a:spcPts val="0"/>
              </a:spcAft>
              <a:buClr>
                <a:schemeClr val="lt1"/>
              </a:buClr>
              <a:buSzPts val="1000"/>
              <a:buFont typeface="Manrope"/>
              <a:buChar char="○"/>
              <a:defRPr sz="1000">
                <a:solidFill>
                  <a:schemeClr val="lt1"/>
                </a:solidFill>
                <a:latin typeface="Manrope"/>
                <a:ea typeface="Manrope"/>
                <a:cs typeface="Manrope"/>
                <a:sym typeface="Manrope"/>
              </a:defRPr>
            </a:lvl5pPr>
            <a:lvl6pPr indent="-292100" lvl="5" marL="2743200">
              <a:spcBef>
                <a:spcPts val="0"/>
              </a:spcBef>
              <a:spcAft>
                <a:spcPts val="0"/>
              </a:spcAft>
              <a:buClr>
                <a:schemeClr val="lt1"/>
              </a:buClr>
              <a:buSzPts val="1000"/>
              <a:buFont typeface="Manrope"/>
              <a:buChar char="■"/>
              <a:defRPr sz="1000">
                <a:solidFill>
                  <a:schemeClr val="lt1"/>
                </a:solidFill>
                <a:latin typeface="Manrope"/>
                <a:ea typeface="Manrope"/>
                <a:cs typeface="Manrope"/>
                <a:sym typeface="Manrope"/>
              </a:defRPr>
            </a:lvl6pPr>
            <a:lvl7pPr indent="-292100" lvl="6" marL="3200400">
              <a:spcBef>
                <a:spcPts val="0"/>
              </a:spcBef>
              <a:spcAft>
                <a:spcPts val="0"/>
              </a:spcAft>
              <a:buClr>
                <a:schemeClr val="lt1"/>
              </a:buClr>
              <a:buSzPts val="1000"/>
              <a:buFont typeface="Manrope"/>
              <a:buChar char="●"/>
              <a:defRPr sz="1000">
                <a:solidFill>
                  <a:schemeClr val="lt1"/>
                </a:solidFill>
                <a:latin typeface="Manrope"/>
                <a:ea typeface="Manrope"/>
                <a:cs typeface="Manrope"/>
                <a:sym typeface="Manrope"/>
              </a:defRPr>
            </a:lvl7pPr>
            <a:lvl8pPr indent="-292100" lvl="7" marL="3657600">
              <a:spcBef>
                <a:spcPts val="0"/>
              </a:spcBef>
              <a:spcAft>
                <a:spcPts val="0"/>
              </a:spcAft>
              <a:buClr>
                <a:schemeClr val="lt1"/>
              </a:buClr>
              <a:buSzPts val="1000"/>
              <a:buFont typeface="Manrope"/>
              <a:buChar char="○"/>
              <a:defRPr sz="1000">
                <a:solidFill>
                  <a:schemeClr val="lt1"/>
                </a:solidFill>
                <a:latin typeface="Manrope"/>
                <a:ea typeface="Manrope"/>
                <a:cs typeface="Manrope"/>
                <a:sym typeface="Manrope"/>
              </a:defRPr>
            </a:lvl8pPr>
            <a:lvl9pPr indent="-292100" lvl="8" marL="4114800">
              <a:spcBef>
                <a:spcPts val="0"/>
              </a:spcBef>
              <a:spcAft>
                <a:spcPts val="0"/>
              </a:spcAft>
              <a:buClr>
                <a:schemeClr val="lt1"/>
              </a:buClr>
              <a:buSzPts val="1000"/>
              <a:buFont typeface="Manrope"/>
              <a:buChar char="■"/>
              <a:defRPr sz="1000">
                <a:solidFill>
                  <a:schemeClr val="lt1"/>
                </a:solidFill>
                <a:latin typeface="Manrope"/>
                <a:ea typeface="Manrope"/>
                <a:cs typeface="Manrope"/>
                <a:sym typeface="Manrope"/>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360">
          <p15:clr>
            <a:srgbClr val="E46962"/>
          </p15:clr>
        </p15:guide>
        <p15:guide id="2" pos="5400">
          <p15:clr>
            <a:srgbClr val="E46962"/>
          </p15:clr>
        </p15:guide>
        <p15:guide id="3" orient="horz" pos="365">
          <p15:clr>
            <a:srgbClr val="E46962"/>
          </p15:clr>
        </p15:guide>
        <p15:guide id="4" orient="horz" pos="2875">
          <p15:clr>
            <a:srgbClr val="E46962"/>
          </p15:clr>
        </p15:guide>
        <p15:guide id="5" pos="2880">
          <p15:clr>
            <a:srgbClr val="E46962"/>
          </p15:clr>
        </p15:guide>
        <p15:guide id="6" pos="1620">
          <p15:clr>
            <a:srgbClr val="E46962"/>
          </p15:clr>
        </p15:guide>
        <p15:guide id="7" pos="4140">
          <p15:clr>
            <a:srgbClr val="E46962"/>
          </p15:clr>
        </p15:guide>
        <p15:guide id="8" orient="horz" pos="1584">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0.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8.png"/><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13"/>
          <p:cNvSpPr txBox="1"/>
          <p:nvPr>
            <p:ph type="title"/>
          </p:nvPr>
        </p:nvSpPr>
        <p:spPr>
          <a:xfrm>
            <a:off x="994425" y="1582450"/>
            <a:ext cx="7308600" cy="12651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European </a:t>
            </a:r>
            <a:r>
              <a:rPr lang="en"/>
              <a:t>C</a:t>
            </a:r>
            <a:r>
              <a:rPr lang="en"/>
              <a:t>ybersecurity Month 2026 </a:t>
            </a:r>
            <a:endParaRPr/>
          </a:p>
        </p:txBody>
      </p:sp>
      <p:sp>
        <p:nvSpPr>
          <p:cNvPr id="142" name="Google Shape;142;p13"/>
          <p:cNvSpPr txBox="1"/>
          <p:nvPr>
            <p:ph idx="1" type="subTitle"/>
          </p:nvPr>
        </p:nvSpPr>
        <p:spPr>
          <a:xfrm>
            <a:off x="994425" y="3053350"/>
            <a:ext cx="7418100" cy="3600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Team Completion Report </a:t>
            </a:r>
            <a:endParaRPr/>
          </a:p>
        </p:txBody>
      </p:sp>
      <p:sp>
        <p:nvSpPr>
          <p:cNvPr id="143" name="Google Shape;143;p13"/>
          <p:cNvSpPr txBox="1"/>
          <p:nvPr>
            <p:ph idx="2" type="subTitle"/>
          </p:nvPr>
        </p:nvSpPr>
        <p:spPr>
          <a:xfrm>
            <a:off x="1139800" y="3747188"/>
            <a:ext cx="1986900" cy="21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Team / Department: </a:t>
            </a:r>
            <a:endParaRPr/>
          </a:p>
        </p:txBody>
      </p:sp>
      <p:sp>
        <p:nvSpPr>
          <p:cNvPr id="144" name="Google Shape;144;p13"/>
          <p:cNvSpPr txBox="1"/>
          <p:nvPr>
            <p:ph idx="3" type="subTitle"/>
          </p:nvPr>
        </p:nvSpPr>
        <p:spPr>
          <a:xfrm>
            <a:off x="1139800" y="3966788"/>
            <a:ext cx="1986900" cy="21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[enter team name] </a:t>
            </a:r>
            <a:endParaRPr/>
          </a:p>
        </p:txBody>
      </p:sp>
      <p:sp>
        <p:nvSpPr>
          <p:cNvPr id="145" name="Google Shape;145;p13"/>
          <p:cNvSpPr txBox="1"/>
          <p:nvPr>
            <p:ph idx="4" type="subTitle"/>
          </p:nvPr>
        </p:nvSpPr>
        <p:spPr>
          <a:xfrm>
            <a:off x="3655213" y="3747188"/>
            <a:ext cx="1986900" cy="21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Manager: </a:t>
            </a:r>
            <a:endParaRPr/>
          </a:p>
        </p:txBody>
      </p:sp>
      <p:sp>
        <p:nvSpPr>
          <p:cNvPr id="146" name="Google Shape;146;p13"/>
          <p:cNvSpPr txBox="1"/>
          <p:nvPr>
            <p:ph idx="5" type="subTitle"/>
          </p:nvPr>
        </p:nvSpPr>
        <p:spPr>
          <a:xfrm>
            <a:off x="3655213" y="3966788"/>
            <a:ext cx="1986900" cy="21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[enter manager name] </a:t>
            </a:r>
            <a:endParaRPr/>
          </a:p>
        </p:txBody>
      </p:sp>
      <p:sp>
        <p:nvSpPr>
          <p:cNvPr id="147" name="Google Shape;147;p13"/>
          <p:cNvSpPr txBox="1"/>
          <p:nvPr>
            <p:ph idx="6" type="subTitle"/>
          </p:nvPr>
        </p:nvSpPr>
        <p:spPr>
          <a:xfrm>
            <a:off x="6170625" y="3747188"/>
            <a:ext cx="1986900" cy="21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Reporting period: </a:t>
            </a:r>
            <a:endParaRPr/>
          </a:p>
        </p:txBody>
      </p:sp>
      <p:sp>
        <p:nvSpPr>
          <p:cNvPr id="148" name="Google Shape;148;p13"/>
          <p:cNvSpPr txBox="1"/>
          <p:nvPr>
            <p:ph idx="7" type="subTitle"/>
          </p:nvPr>
        </p:nvSpPr>
        <p:spPr>
          <a:xfrm>
            <a:off x="6170625" y="3966788"/>
            <a:ext cx="1986900" cy="2196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October 2026 (Weeks 1–4) </a:t>
            </a:r>
            <a:endParaRPr/>
          </a:p>
        </p:txBody>
      </p:sp>
      <p:sp>
        <p:nvSpPr>
          <p:cNvPr id="149" name="Google Shape;149;p13"/>
          <p:cNvSpPr txBox="1"/>
          <p:nvPr>
            <p:ph idx="1" type="subTitle"/>
          </p:nvPr>
        </p:nvSpPr>
        <p:spPr>
          <a:xfrm>
            <a:off x="994425" y="995100"/>
            <a:ext cx="1061100" cy="2535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1200"/>
              <a:t>Empowered by</a:t>
            </a:r>
            <a:endParaRPr sz="1200"/>
          </a:p>
        </p:txBody>
      </p:sp>
      <p:pic>
        <p:nvPicPr>
          <p:cNvPr id="150" name="Google Shape;150;p13" title="SoSafe_Logo-RGB_white.png"/>
          <p:cNvPicPr preferRelativeResize="0"/>
          <p:nvPr/>
        </p:nvPicPr>
        <p:blipFill rotWithShape="1">
          <a:blip r:embed="rId3">
            <a:alphaModFix/>
          </a:blip>
          <a:srcRect b="0" l="0" r="0" t="0"/>
          <a:stretch/>
        </p:blipFill>
        <p:spPr>
          <a:xfrm>
            <a:off x="2085237" y="975450"/>
            <a:ext cx="919235" cy="2196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14"/>
          <p:cNvSpPr txBox="1"/>
          <p:nvPr>
            <p:ph idx="9" type="title"/>
          </p:nvPr>
        </p:nvSpPr>
        <p:spPr>
          <a:xfrm>
            <a:off x="4572000" y="1215568"/>
            <a:ext cx="969900" cy="3738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02</a:t>
            </a:r>
            <a:endParaRPr/>
          </a:p>
        </p:txBody>
      </p:sp>
      <p:sp>
        <p:nvSpPr>
          <p:cNvPr id="156" name="Google Shape;156;p14"/>
          <p:cNvSpPr txBox="1"/>
          <p:nvPr>
            <p:ph idx="2" type="title"/>
          </p:nvPr>
        </p:nvSpPr>
        <p:spPr>
          <a:xfrm>
            <a:off x="571500" y="575025"/>
            <a:ext cx="3015900" cy="6279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Agenda</a:t>
            </a:r>
            <a:endParaRPr/>
          </a:p>
        </p:txBody>
      </p:sp>
      <p:sp>
        <p:nvSpPr>
          <p:cNvPr id="157" name="Google Shape;157;p14"/>
          <p:cNvSpPr txBox="1"/>
          <p:nvPr>
            <p:ph type="title"/>
          </p:nvPr>
        </p:nvSpPr>
        <p:spPr>
          <a:xfrm>
            <a:off x="4572000" y="642705"/>
            <a:ext cx="969900" cy="3738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01</a:t>
            </a:r>
            <a:endParaRPr/>
          </a:p>
        </p:txBody>
      </p:sp>
      <p:sp>
        <p:nvSpPr>
          <p:cNvPr id="158" name="Google Shape;158;p14"/>
          <p:cNvSpPr txBox="1"/>
          <p:nvPr>
            <p:ph idx="1" type="subTitle"/>
          </p:nvPr>
        </p:nvSpPr>
        <p:spPr>
          <a:xfrm>
            <a:off x="5907900" y="798421"/>
            <a:ext cx="2664600" cy="2181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rPr lang="en"/>
              <a:t>Risk context </a:t>
            </a:r>
            <a:endParaRPr/>
          </a:p>
        </p:txBody>
      </p:sp>
      <p:sp>
        <p:nvSpPr>
          <p:cNvPr id="159" name="Google Shape;159;p14"/>
          <p:cNvSpPr txBox="1"/>
          <p:nvPr>
            <p:ph idx="13" type="title"/>
          </p:nvPr>
        </p:nvSpPr>
        <p:spPr>
          <a:xfrm>
            <a:off x="4563550" y="1798580"/>
            <a:ext cx="969900" cy="3738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03</a:t>
            </a:r>
            <a:endParaRPr/>
          </a:p>
        </p:txBody>
      </p:sp>
      <p:sp>
        <p:nvSpPr>
          <p:cNvPr id="160" name="Google Shape;160;p14"/>
          <p:cNvSpPr txBox="1"/>
          <p:nvPr>
            <p:ph idx="4" type="subTitle"/>
          </p:nvPr>
        </p:nvSpPr>
        <p:spPr>
          <a:xfrm>
            <a:off x="5907900" y="1944115"/>
            <a:ext cx="2664600" cy="2181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rPr lang="en"/>
              <a:t>Engagement metrics </a:t>
            </a:r>
            <a:endParaRPr/>
          </a:p>
        </p:txBody>
      </p:sp>
      <p:sp>
        <p:nvSpPr>
          <p:cNvPr id="161" name="Google Shape;161;p14"/>
          <p:cNvSpPr txBox="1"/>
          <p:nvPr>
            <p:ph idx="14" type="title"/>
          </p:nvPr>
        </p:nvSpPr>
        <p:spPr>
          <a:xfrm>
            <a:off x="4563550" y="2371430"/>
            <a:ext cx="969900" cy="3738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04</a:t>
            </a:r>
            <a:endParaRPr/>
          </a:p>
        </p:txBody>
      </p:sp>
      <p:sp>
        <p:nvSpPr>
          <p:cNvPr id="162" name="Google Shape;162;p14"/>
          <p:cNvSpPr txBox="1"/>
          <p:nvPr>
            <p:ph idx="3" type="subTitle"/>
          </p:nvPr>
        </p:nvSpPr>
        <p:spPr>
          <a:xfrm>
            <a:off x="5907900" y="1371268"/>
            <a:ext cx="2664600" cy="2181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rPr lang="en"/>
              <a:t>Campaign scope </a:t>
            </a:r>
            <a:endParaRPr/>
          </a:p>
        </p:txBody>
      </p:sp>
      <p:sp>
        <p:nvSpPr>
          <p:cNvPr id="163" name="Google Shape;163;p14"/>
          <p:cNvSpPr txBox="1"/>
          <p:nvPr>
            <p:ph idx="5" type="subTitle"/>
          </p:nvPr>
        </p:nvSpPr>
        <p:spPr>
          <a:xfrm>
            <a:off x="5907900" y="2516962"/>
            <a:ext cx="2664600" cy="2181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rPr lang="en"/>
              <a:t>Risk reduction indicators </a:t>
            </a:r>
            <a:endParaRPr/>
          </a:p>
        </p:txBody>
      </p:sp>
      <p:sp>
        <p:nvSpPr>
          <p:cNvPr id="164" name="Google Shape;164;p14"/>
          <p:cNvSpPr txBox="1"/>
          <p:nvPr>
            <p:ph idx="15" type="title"/>
          </p:nvPr>
        </p:nvSpPr>
        <p:spPr>
          <a:xfrm>
            <a:off x="4563550" y="2944280"/>
            <a:ext cx="969900" cy="3738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05</a:t>
            </a:r>
            <a:endParaRPr/>
          </a:p>
        </p:txBody>
      </p:sp>
      <p:sp>
        <p:nvSpPr>
          <p:cNvPr id="165" name="Google Shape;165;p14"/>
          <p:cNvSpPr txBox="1"/>
          <p:nvPr>
            <p:ph idx="6" type="subTitle"/>
          </p:nvPr>
        </p:nvSpPr>
        <p:spPr>
          <a:xfrm>
            <a:off x="5907900" y="3089810"/>
            <a:ext cx="2664600" cy="2181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rPr lang="en"/>
              <a:t>Qualitative insights </a:t>
            </a:r>
            <a:endParaRPr/>
          </a:p>
        </p:txBody>
      </p:sp>
      <p:sp>
        <p:nvSpPr>
          <p:cNvPr id="166" name="Google Shape;166;p14"/>
          <p:cNvSpPr txBox="1"/>
          <p:nvPr>
            <p:ph idx="7" type="subTitle"/>
          </p:nvPr>
        </p:nvSpPr>
        <p:spPr>
          <a:xfrm>
            <a:off x="5907900" y="3662657"/>
            <a:ext cx="2664600" cy="2181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rPr lang="en"/>
              <a:t>ROI &amp; efficiency </a:t>
            </a:r>
            <a:endParaRPr/>
          </a:p>
        </p:txBody>
      </p:sp>
      <p:sp>
        <p:nvSpPr>
          <p:cNvPr id="167" name="Google Shape;167;p14"/>
          <p:cNvSpPr txBox="1"/>
          <p:nvPr>
            <p:ph idx="8" type="subTitle"/>
          </p:nvPr>
        </p:nvSpPr>
        <p:spPr>
          <a:xfrm>
            <a:off x="5907900" y="4235504"/>
            <a:ext cx="2664600" cy="2181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rPr lang="en"/>
              <a:t>Team takeaway </a:t>
            </a:r>
            <a:endParaRPr/>
          </a:p>
        </p:txBody>
      </p:sp>
      <p:sp>
        <p:nvSpPr>
          <p:cNvPr id="168" name="Google Shape;168;p14"/>
          <p:cNvSpPr txBox="1"/>
          <p:nvPr>
            <p:ph idx="16" type="title"/>
          </p:nvPr>
        </p:nvSpPr>
        <p:spPr>
          <a:xfrm>
            <a:off x="4563550" y="3517130"/>
            <a:ext cx="969900" cy="3738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06</a:t>
            </a:r>
            <a:endParaRPr/>
          </a:p>
        </p:txBody>
      </p:sp>
      <p:sp>
        <p:nvSpPr>
          <p:cNvPr id="169" name="Google Shape;169;p14"/>
          <p:cNvSpPr txBox="1"/>
          <p:nvPr>
            <p:ph idx="17" type="title"/>
          </p:nvPr>
        </p:nvSpPr>
        <p:spPr>
          <a:xfrm>
            <a:off x="4563550" y="4089980"/>
            <a:ext cx="969900" cy="3738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07</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15"/>
          <p:cNvSpPr txBox="1"/>
          <p:nvPr>
            <p:ph type="title"/>
          </p:nvPr>
        </p:nvSpPr>
        <p:spPr>
          <a:xfrm>
            <a:off x="571500" y="580200"/>
            <a:ext cx="3567300" cy="3324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Risk context </a:t>
            </a:r>
            <a:endParaRPr/>
          </a:p>
        </p:txBody>
      </p:sp>
      <p:sp>
        <p:nvSpPr>
          <p:cNvPr id="175" name="Google Shape;175;p15"/>
          <p:cNvSpPr txBox="1"/>
          <p:nvPr>
            <p:ph idx="5" type="body"/>
          </p:nvPr>
        </p:nvSpPr>
        <p:spPr>
          <a:xfrm>
            <a:off x="723750" y="3021388"/>
            <a:ext cx="3414900" cy="7389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74% of security incidents worldwide involve </a:t>
            </a:r>
            <a:br>
              <a:rPr lang="en"/>
            </a:br>
            <a:r>
              <a:rPr lang="en"/>
              <a:t>a human element (Verizon DBIR) — social engineering remains the leading entry point </a:t>
            </a:r>
            <a:br>
              <a:rPr lang="en"/>
            </a:br>
            <a:r>
              <a:rPr lang="en"/>
              <a:t>for attacks. </a:t>
            </a:r>
            <a:endParaRPr/>
          </a:p>
        </p:txBody>
      </p:sp>
      <p:sp>
        <p:nvSpPr>
          <p:cNvPr id="176" name="Google Shape;176;p15"/>
          <p:cNvSpPr txBox="1"/>
          <p:nvPr>
            <p:ph idx="1" type="body"/>
          </p:nvPr>
        </p:nvSpPr>
        <p:spPr>
          <a:xfrm>
            <a:off x="583400" y="1130650"/>
            <a:ext cx="3555300" cy="7389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AI is reshaping the threat landscape. Phishing emails read more naturally, scam calls sound more convincing, and fake images, videos, and voice notes are harder to tell from the real thing. </a:t>
            </a:r>
            <a:endParaRPr/>
          </a:p>
        </p:txBody>
      </p:sp>
      <p:pic>
        <p:nvPicPr>
          <p:cNvPr id="177" name="Google Shape;177;p15" title="Rectangle 34624412.png"/>
          <p:cNvPicPr preferRelativeResize="0"/>
          <p:nvPr>
            <p:ph idx="2" type="pic"/>
          </p:nvPr>
        </p:nvPicPr>
        <p:blipFill rotWithShape="1">
          <a:blip r:embed="rId3">
            <a:alphaModFix/>
          </a:blip>
          <a:srcRect b="4254" l="13140" r="13125" t="4254"/>
          <a:stretch/>
        </p:blipFill>
        <p:spPr>
          <a:xfrm>
            <a:off x="4584000" y="580200"/>
            <a:ext cx="3988500" cy="2769600"/>
          </a:xfrm>
          <a:prstGeom prst="roundRect">
            <a:avLst>
              <a:gd fmla="val 16667" name="adj"/>
            </a:avLst>
          </a:prstGeom>
        </p:spPr>
      </p:pic>
      <p:sp>
        <p:nvSpPr>
          <p:cNvPr id="178" name="Google Shape;178;p15"/>
          <p:cNvSpPr txBox="1"/>
          <p:nvPr>
            <p:ph idx="3" type="body"/>
          </p:nvPr>
        </p:nvSpPr>
        <p:spPr>
          <a:xfrm>
            <a:off x="4845250" y="3744292"/>
            <a:ext cx="3465300" cy="5541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i="1" lang="en"/>
              <a:t>Even the strongest technical safeguards can be bypassed if employees aren’t prepared to spot </a:t>
            </a:r>
            <a:br>
              <a:rPr i="1" lang="en"/>
            </a:br>
            <a:r>
              <a:rPr i="1" lang="en"/>
              <a:t>an AI-assisted attack. </a:t>
            </a:r>
            <a:endParaRPr i="1"/>
          </a:p>
        </p:txBody>
      </p:sp>
      <p:sp>
        <p:nvSpPr>
          <p:cNvPr id="179" name="Google Shape;179;p15"/>
          <p:cNvSpPr txBox="1"/>
          <p:nvPr>
            <p:ph idx="4" type="body"/>
          </p:nvPr>
        </p:nvSpPr>
        <p:spPr>
          <a:xfrm>
            <a:off x="723750" y="2123788"/>
            <a:ext cx="3414900" cy="609600"/>
          </a:xfrm>
          <a:prstGeom prst="rect">
            <a:avLst/>
          </a:prstGeom>
        </p:spPr>
        <p:txBody>
          <a:bodyPr anchorCtr="0" anchor="t" bIns="0" lIns="0" spcFirstLastPara="1" rIns="0" wrap="square" tIns="0">
            <a:spAutoFit/>
          </a:bodyPr>
          <a:lstStyle/>
          <a:p>
            <a:pPr indent="0" lvl="0" marL="0" rtl="0" algn="l">
              <a:spcBef>
                <a:spcPts val="0"/>
              </a:spcBef>
              <a:spcAft>
                <a:spcPts val="800"/>
              </a:spcAft>
              <a:buNone/>
            </a:pPr>
            <a:r>
              <a:rPr lang="en"/>
              <a:t>Attackers exploit trust, urgency, and authority bias to get past technical controls, leading to fraud, data leakage, and regulatory exposure. </a:t>
            </a:r>
            <a:endParaRPr/>
          </a:p>
        </p:txBody>
      </p:sp>
      <p:pic>
        <p:nvPicPr>
          <p:cNvPr id="180" name="Google Shape;180;p15" title="Rectangle 34624411.png"/>
          <p:cNvPicPr preferRelativeResize="0"/>
          <p:nvPr>
            <p:ph idx="6" type="pic"/>
          </p:nvPr>
        </p:nvPicPr>
        <p:blipFill rotWithShape="1">
          <a:blip r:embed="rId4">
            <a:alphaModFix/>
          </a:blip>
          <a:srcRect b="15068" l="14071" r="14064" t="15075"/>
          <a:stretch/>
        </p:blipFill>
        <p:spPr>
          <a:xfrm>
            <a:off x="5044650" y="1178850"/>
            <a:ext cx="3067200" cy="1572300"/>
          </a:xfrm>
          <a:prstGeom prst="roundRect">
            <a:avLst>
              <a:gd fmla="val 16667" name="adj"/>
            </a:avLst>
          </a:prstGeom>
        </p:spPr>
      </p:pic>
      <p:cxnSp>
        <p:nvCxnSpPr>
          <p:cNvPr id="181" name="Google Shape;181;p15"/>
          <p:cNvCxnSpPr/>
          <p:nvPr/>
        </p:nvCxnSpPr>
        <p:spPr>
          <a:xfrm>
            <a:off x="571500" y="2121550"/>
            <a:ext cx="0" cy="614100"/>
          </a:xfrm>
          <a:prstGeom prst="straightConnector1">
            <a:avLst/>
          </a:prstGeom>
          <a:noFill/>
          <a:ln cap="flat" cmpd="sng" w="19050">
            <a:solidFill>
              <a:schemeClr val="accent5"/>
            </a:solidFill>
            <a:prstDash val="solid"/>
            <a:round/>
            <a:headEnd len="med" w="med" type="none"/>
            <a:tailEnd len="med" w="med" type="none"/>
          </a:ln>
        </p:spPr>
      </p:cxnSp>
      <p:cxnSp>
        <p:nvCxnSpPr>
          <p:cNvPr id="182" name="Google Shape;182;p15"/>
          <p:cNvCxnSpPr/>
          <p:nvPr/>
        </p:nvCxnSpPr>
        <p:spPr>
          <a:xfrm>
            <a:off x="571500" y="3031150"/>
            <a:ext cx="0" cy="719400"/>
          </a:xfrm>
          <a:prstGeom prst="straightConnector1">
            <a:avLst/>
          </a:prstGeom>
          <a:noFill/>
          <a:ln cap="flat" cmpd="sng" w="19050">
            <a:solidFill>
              <a:schemeClr val="accent5"/>
            </a:solidFill>
            <a:prstDash val="solid"/>
            <a:round/>
            <a:headEnd len="med" w="med" type="none"/>
            <a:tailEnd len="med" w="med" type="non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16"/>
          <p:cNvSpPr/>
          <p:nvPr/>
        </p:nvSpPr>
        <p:spPr>
          <a:xfrm>
            <a:off x="583400" y="1971725"/>
            <a:ext cx="5555700" cy="2591700"/>
          </a:xfrm>
          <a:prstGeom prst="roundRect">
            <a:avLst>
              <a:gd fmla="val 4886" name="adj"/>
            </a:avLst>
          </a:prstGeom>
          <a:noFill/>
          <a:ln cap="flat" cmpd="sng" w="9525">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nrope"/>
              <a:ea typeface="Manrope"/>
              <a:cs typeface="Manrope"/>
              <a:sym typeface="Manrope"/>
            </a:endParaRPr>
          </a:p>
        </p:txBody>
      </p:sp>
      <p:sp>
        <p:nvSpPr>
          <p:cNvPr id="188" name="Google Shape;188;p16"/>
          <p:cNvSpPr/>
          <p:nvPr/>
        </p:nvSpPr>
        <p:spPr>
          <a:xfrm>
            <a:off x="583400" y="1860750"/>
            <a:ext cx="5555700" cy="373500"/>
          </a:xfrm>
          <a:prstGeom prst="round2SameRect">
            <a:avLst>
              <a:gd fmla="val 37555" name="adj1"/>
              <a:gd fmla="val 0" name="adj2"/>
            </a:avLst>
          </a:pr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nrope"/>
              <a:ea typeface="Manrope"/>
              <a:cs typeface="Manrope"/>
              <a:sym typeface="Manrope"/>
            </a:endParaRPr>
          </a:p>
        </p:txBody>
      </p:sp>
      <p:graphicFrame>
        <p:nvGraphicFramePr>
          <p:cNvPr id="189" name="Google Shape;189;p16"/>
          <p:cNvGraphicFramePr/>
          <p:nvPr/>
        </p:nvGraphicFramePr>
        <p:xfrm>
          <a:off x="583400" y="1868638"/>
          <a:ext cx="3000000" cy="3000000"/>
        </p:xfrm>
        <a:graphic>
          <a:graphicData uri="http://schemas.openxmlformats.org/drawingml/2006/table">
            <a:tbl>
              <a:tblPr>
                <a:noFill/>
                <a:tableStyleId>{581F200E-79CE-415D-8020-15DAB2E8EA0C}</a:tableStyleId>
              </a:tblPr>
              <a:tblGrid>
                <a:gridCol w="694925"/>
                <a:gridCol w="815100"/>
                <a:gridCol w="2801675"/>
                <a:gridCol w="1243900"/>
              </a:tblGrid>
              <a:tr h="376000">
                <a:tc>
                  <a:txBody>
                    <a:bodyPr/>
                    <a:lstStyle/>
                    <a:p>
                      <a:pPr indent="0" lvl="0" marL="0" rtl="0" algn="l">
                        <a:spcBef>
                          <a:spcPts val="0"/>
                        </a:spcBef>
                        <a:spcAft>
                          <a:spcPts val="0"/>
                        </a:spcAft>
                        <a:buNone/>
                      </a:pPr>
                      <a:r>
                        <a:rPr lang="en" sz="1100">
                          <a:solidFill>
                            <a:schemeClr val="lt2"/>
                          </a:solidFill>
                          <a:latin typeface="Manrope SemiBold"/>
                          <a:ea typeface="Manrope SemiBold"/>
                          <a:cs typeface="Manrope SemiBold"/>
                          <a:sym typeface="Manrope SemiBold"/>
                        </a:rPr>
                        <a:t>Week </a:t>
                      </a:r>
                      <a:endParaRPr sz="1100">
                        <a:solidFill>
                          <a:schemeClr val="lt2"/>
                        </a:solidFill>
                        <a:latin typeface="Manrope SemiBold"/>
                        <a:ea typeface="Manrope SemiBold"/>
                        <a:cs typeface="Manrope SemiBold"/>
                        <a:sym typeface="Manrope SemiBold"/>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100">
                          <a:solidFill>
                            <a:schemeClr val="lt2"/>
                          </a:solidFill>
                          <a:latin typeface="Manrope SemiBold"/>
                          <a:ea typeface="Manrope SemiBold"/>
                          <a:cs typeface="Manrope SemiBold"/>
                          <a:sym typeface="Manrope SemiBold"/>
                        </a:rPr>
                        <a:t>Theme</a:t>
                      </a:r>
                      <a:r>
                        <a:rPr lang="en" sz="1100">
                          <a:solidFill>
                            <a:schemeClr val="lt2"/>
                          </a:solidFill>
                          <a:latin typeface="Manrope SemiBold"/>
                          <a:ea typeface="Manrope SemiBold"/>
                          <a:cs typeface="Manrope SemiBold"/>
                          <a:sym typeface="Manrope SemiBold"/>
                        </a:rPr>
                        <a:t> </a:t>
                      </a:r>
                      <a:endParaRPr sz="1100">
                        <a:solidFill>
                          <a:schemeClr val="lt2"/>
                        </a:solidFill>
                        <a:latin typeface="Manrope SemiBold"/>
                        <a:ea typeface="Manrope SemiBold"/>
                        <a:cs typeface="Manrope SemiBold"/>
                        <a:sym typeface="Manrope SemiBo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100">
                          <a:solidFill>
                            <a:schemeClr val="lt2"/>
                          </a:solidFill>
                          <a:latin typeface="Manrope SemiBold"/>
                          <a:ea typeface="Manrope SemiBold"/>
                          <a:cs typeface="Manrope SemiBold"/>
                          <a:sym typeface="Manrope SemiBold"/>
                        </a:rPr>
                        <a:t>Scene Inspector Challenge </a:t>
                      </a:r>
                      <a:endParaRPr sz="1100">
                        <a:solidFill>
                          <a:schemeClr val="lt2"/>
                        </a:solidFill>
                        <a:latin typeface="Manrope SemiBold"/>
                        <a:ea typeface="Manrope SemiBold"/>
                        <a:cs typeface="Manrope SemiBold"/>
                        <a:sym typeface="Manrope SemiBold"/>
                      </a:endParaRPr>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100">
                          <a:solidFill>
                            <a:schemeClr val="lt2"/>
                          </a:solidFill>
                          <a:latin typeface="Manrope SemiBold"/>
                          <a:ea typeface="Manrope SemiBold"/>
                          <a:cs typeface="Manrope SemiBold"/>
                          <a:sym typeface="Manrope SemiBold"/>
                        </a:rPr>
                        <a:t>Red Flag Card </a:t>
                      </a:r>
                      <a:endParaRPr sz="1100">
                        <a:solidFill>
                          <a:schemeClr val="lt2"/>
                        </a:solidFill>
                        <a:latin typeface="Manrope SemiBold"/>
                        <a:ea typeface="Manrope SemiBold"/>
                        <a:cs typeface="Manrope SemiBold"/>
                        <a:sym typeface="Manrope SemiBold"/>
                      </a:endParaRPr>
                    </a:p>
                  </a:txBody>
                  <a:tcPr marT="91425" marB="91425" marR="91425" marL="91425">
                    <a:lnL cap="flat" cmpd="sng" w="9525">
                      <a:solidFill>
                        <a:schemeClr val="lt2"/>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658000">
                <a:tc>
                  <a:txBody>
                    <a:bodyPr/>
                    <a:lstStyle/>
                    <a:p>
                      <a:pPr indent="0" lvl="0" marL="0" rtl="0" algn="l">
                        <a:spcBef>
                          <a:spcPts val="0"/>
                        </a:spcBef>
                        <a:spcAft>
                          <a:spcPts val="0"/>
                        </a:spcAft>
                        <a:buNone/>
                      </a:pPr>
                      <a:r>
                        <a:rPr lang="en" sz="1000">
                          <a:latin typeface="Manrope"/>
                          <a:ea typeface="Manrope"/>
                          <a:cs typeface="Manrope"/>
                          <a:sym typeface="Manrope"/>
                        </a:rPr>
                        <a:t>Week 1 </a:t>
                      </a:r>
                      <a:endParaRPr sz="1000">
                        <a:latin typeface="Manrope"/>
                        <a:ea typeface="Manrope"/>
                        <a:cs typeface="Manrope"/>
                        <a:sym typeface="Manrope"/>
                      </a:endParaRPr>
                    </a:p>
                  </a:txBody>
                  <a:tcPr marT="91425" marB="91425" marR="91425" marL="91425"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tcPr>
                </a:tc>
                <a:tc>
                  <a:txBody>
                    <a:bodyPr/>
                    <a:lstStyle/>
                    <a:p>
                      <a:pPr indent="0" lvl="0" marL="0" rtl="0" algn="l">
                        <a:spcBef>
                          <a:spcPts val="0"/>
                        </a:spcBef>
                        <a:spcAft>
                          <a:spcPts val="0"/>
                        </a:spcAft>
                        <a:buNone/>
                      </a:pPr>
                      <a:r>
                        <a:rPr lang="en" sz="1000">
                          <a:latin typeface="Manrope"/>
                          <a:ea typeface="Manrope"/>
                          <a:cs typeface="Manrope"/>
                          <a:sym typeface="Manrope"/>
                        </a:rPr>
                        <a:t>Phishing </a:t>
                      </a:r>
                      <a:endParaRPr sz="1000">
                        <a:latin typeface="Manrope"/>
                        <a:ea typeface="Manrope"/>
                        <a:cs typeface="Manrope"/>
                        <a:sym typeface="Manrope"/>
                      </a:endParaRPr>
                    </a:p>
                  </a:txBody>
                  <a:tcPr marT="91425" marB="91425" marR="91425" marL="91425" anchor="ctr">
                    <a:lnT cap="flat" cmpd="sng" w="9525">
                      <a:solidFill>
                        <a:srgbClr val="9E9E9E">
                          <a:alpha val="0"/>
                        </a:srgbClr>
                      </a:solidFill>
                      <a:prstDash val="solid"/>
                      <a:round/>
                      <a:headEnd len="sm" w="sm" type="none"/>
                      <a:tailEnd len="sm" w="sm" type="none"/>
                    </a:lnT>
                  </a:tcPr>
                </a:tc>
                <a:tc>
                  <a:txBody>
                    <a:bodyPr/>
                    <a:lstStyle/>
                    <a:p>
                      <a:pPr indent="0" lvl="0" marL="0" rtl="0" algn="l">
                        <a:spcBef>
                          <a:spcPts val="0"/>
                        </a:spcBef>
                        <a:spcAft>
                          <a:spcPts val="0"/>
                        </a:spcAft>
                        <a:buNone/>
                      </a:pPr>
                      <a:r>
                        <a:rPr lang="en" sz="1000">
                          <a:latin typeface="Manrope"/>
                          <a:ea typeface="Manrope"/>
                          <a:cs typeface="Manrope"/>
                          <a:sym typeface="Manrope"/>
                        </a:rPr>
                        <a:t>Inspect a polished email or Teams message. What looks normal, but asks for something risky? </a:t>
                      </a:r>
                      <a:endParaRPr sz="1000">
                        <a:latin typeface="Manrope"/>
                        <a:ea typeface="Manrope"/>
                        <a:cs typeface="Manrope"/>
                        <a:sym typeface="Manrope"/>
                      </a:endParaRPr>
                    </a:p>
                  </a:txBody>
                  <a:tcPr marT="91425" marB="91425" marR="91425" marL="91425" anchor="ctr">
                    <a:lnT cap="flat" cmpd="sng" w="9525">
                      <a:solidFill>
                        <a:srgbClr val="9E9E9E">
                          <a:alpha val="0"/>
                        </a:srgbClr>
                      </a:solidFill>
                      <a:prstDash val="solid"/>
                      <a:round/>
                      <a:headEnd len="sm" w="sm" type="none"/>
                      <a:tailEnd len="sm" w="sm" type="none"/>
                    </a:lnT>
                  </a:tcPr>
                </a:tc>
                <a:tc>
                  <a:txBody>
                    <a:bodyPr/>
                    <a:lstStyle/>
                    <a:p>
                      <a:pPr indent="0" lvl="0" marL="0" rtl="0" algn="l">
                        <a:spcBef>
                          <a:spcPts val="0"/>
                        </a:spcBef>
                        <a:spcAft>
                          <a:spcPts val="0"/>
                        </a:spcAft>
                        <a:buNone/>
                      </a:pPr>
                      <a:r>
                        <a:rPr lang="en" sz="1000">
                          <a:latin typeface="Manrope"/>
                          <a:ea typeface="Manrope"/>
                          <a:cs typeface="Manrope"/>
                          <a:sym typeface="Manrope"/>
                        </a:rPr>
                        <a:t>The Risky Ask </a:t>
                      </a:r>
                      <a:endParaRPr sz="1000">
                        <a:latin typeface="Manrope"/>
                        <a:ea typeface="Manrope"/>
                        <a:cs typeface="Manrope"/>
                        <a:sym typeface="Manrope"/>
                      </a:endParaRPr>
                    </a:p>
                  </a:txBody>
                  <a:tcPr marT="91425" marB="91425" marR="91425" marL="91425" anchor="ctr">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tcPr>
                </a:tc>
              </a:tr>
              <a:tr h="501350">
                <a:tc>
                  <a:txBody>
                    <a:bodyPr/>
                    <a:lstStyle/>
                    <a:p>
                      <a:pPr indent="0" lvl="0" marL="0" rtl="0" algn="l">
                        <a:spcBef>
                          <a:spcPts val="0"/>
                        </a:spcBef>
                        <a:spcAft>
                          <a:spcPts val="0"/>
                        </a:spcAft>
                        <a:buNone/>
                      </a:pPr>
                      <a:r>
                        <a:rPr lang="en" sz="1000">
                          <a:latin typeface="Manrope"/>
                          <a:ea typeface="Manrope"/>
                          <a:cs typeface="Manrope"/>
                          <a:sym typeface="Manrope"/>
                        </a:rPr>
                        <a:t>Week 2</a:t>
                      </a:r>
                      <a:endParaRPr sz="1000">
                        <a:latin typeface="Manrope"/>
                        <a:ea typeface="Manrope"/>
                        <a:cs typeface="Manrope"/>
                        <a:sym typeface="Manrope"/>
                      </a:endParaRPr>
                    </a:p>
                  </a:txBody>
                  <a:tcPr marT="91425" marB="91425" marR="91425" marL="91425" anchor="ctr">
                    <a:lnL cap="flat" cmpd="sng" w="9525">
                      <a:solidFill>
                        <a:srgbClr val="9E9E9E">
                          <a:alpha val="0"/>
                        </a:srgbClr>
                      </a:solidFill>
                      <a:prstDash val="solid"/>
                      <a:round/>
                      <a:headEnd len="sm" w="sm" type="none"/>
                      <a:tailEnd len="sm" w="sm" type="none"/>
                    </a:lnL>
                  </a:tcPr>
                </a:tc>
                <a:tc>
                  <a:txBody>
                    <a:bodyPr/>
                    <a:lstStyle/>
                    <a:p>
                      <a:pPr indent="0" lvl="0" marL="0" rtl="0" algn="l">
                        <a:spcBef>
                          <a:spcPts val="0"/>
                        </a:spcBef>
                        <a:spcAft>
                          <a:spcPts val="0"/>
                        </a:spcAft>
                        <a:buNone/>
                      </a:pPr>
                      <a:r>
                        <a:rPr lang="en" sz="1000">
                          <a:latin typeface="Manrope"/>
                          <a:ea typeface="Manrope"/>
                          <a:cs typeface="Manrope"/>
                          <a:sym typeface="Manrope"/>
                        </a:rPr>
                        <a:t>Voice Scams </a:t>
                      </a:r>
                      <a:endParaRPr sz="1000">
                        <a:latin typeface="Manrope"/>
                        <a:ea typeface="Manrope"/>
                        <a:cs typeface="Manrope"/>
                        <a:sym typeface="Manrope"/>
                      </a:endParaRPr>
                    </a:p>
                  </a:txBody>
                  <a:tcPr marT="91425" marB="91425" marR="91425" marL="91425" anchor="ctr"/>
                </a:tc>
                <a:tc>
                  <a:txBody>
                    <a:bodyPr/>
                    <a:lstStyle/>
                    <a:p>
                      <a:pPr indent="0" lvl="0" marL="0" rtl="0" algn="l">
                        <a:spcBef>
                          <a:spcPts val="0"/>
                        </a:spcBef>
                        <a:spcAft>
                          <a:spcPts val="0"/>
                        </a:spcAft>
                        <a:buNone/>
                      </a:pPr>
                      <a:r>
                        <a:rPr lang="en" sz="1000">
                          <a:latin typeface="Manrope"/>
                          <a:ea typeface="Manrope"/>
                          <a:cs typeface="Manrope"/>
                          <a:sym typeface="Manrope"/>
                        </a:rPr>
                        <a:t>Inspect an urgent call or voice note. What needs to be verified before anyone acts? </a:t>
                      </a:r>
                      <a:endParaRPr sz="1000">
                        <a:latin typeface="Manrope"/>
                        <a:ea typeface="Manrope"/>
                        <a:cs typeface="Manrope"/>
                        <a:sym typeface="Manrope"/>
                      </a:endParaRPr>
                    </a:p>
                  </a:txBody>
                  <a:tcPr marT="91425" marB="91425" marR="91425" marL="91425" anchor="ctr"/>
                </a:tc>
                <a:tc>
                  <a:txBody>
                    <a:bodyPr/>
                    <a:lstStyle/>
                    <a:p>
                      <a:pPr indent="0" lvl="0" marL="0" rtl="0" algn="l">
                        <a:spcBef>
                          <a:spcPts val="0"/>
                        </a:spcBef>
                        <a:spcAft>
                          <a:spcPts val="0"/>
                        </a:spcAft>
                        <a:buNone/>
                      </a:pPr>
                      <a:r>
                        <a:rPr lang="en" sz="1000">
                          <a:latin typeface="Manrope"/>
                          <a:ea typeface="Manrope"/>
                          <a:cs typeface="Manrope"/>
                          <a:sym typeface="Manrope"/>
                        </a:rPr>
                        <a:t>The Urgent Request </a:t>
                      </a:r>
                      <a:endParaRPr sz="1000">
                        <a:latin typeface="Manrope"/>
                        <a:ea typeface="Manrope"/>
                        <a:cs typeface="Manrope"/>
                        <a:sym typeface="Manrope"/>
                      </a:endParaRPr>
                    </a:p>
                  </a:txBody>
                  <a:tcPr marT="91425" marB="91425" marR="91425" marL="91425" anchor="ctr">
                    <a:lnR cap="flat" cmpd="sng" w="9525">
                      <a:solidFill>
                        <a:srgbClr val="9E9E9E">
                          <a:alpha val="0"/>
                        </a:srgbClr>
                      </a:solidFill>
                      <a:prstDash val="solid"/>
                      <a:round/>
                      <a:headEnd len="sm" w="sm" type="none"/>
                      <a:tailEnd len="sm" w="sm" type="none"/>
                    </a:lnR>
                  </a:tcPr>
                </a:tc>
              </a:tr>
              <a:tr h="658000">
                <a:tc>
                  <a:txBody>
                    <a:bodyPr/>
                    <a:lstStyle/>
                    <a:p>
                      <a:pPr indent="0" lvl="0" marL="0" rtl="0" algn="l">
                        <a:spcBef>
                          <a:spcPts val="0"/>
                        </a:spcBef>
                        <a:spcAft>
                          <a:spcPts val="0"/>
                        </a:spcAft>
                        <a:buNone/>
                      </a:pPr>
                      <a:r>
                        <a:rPr lang="en" sz="1000">
                          <a:latin typeface="Manrope"/>
                          <a:ea typeface="Manrope"/>
                          <a:cs typeface="Manrope"/>
                          <a:sym typeface="Manrope"/>
                        </a:rPr>
                        <a:t>Week 3 </a:t>
                      </a:r>
                      <a:endParaRPr sz="1000">
                        <a:latin typeface="Manrope"/>
                        <a:ea typeface="Manrope"/>
                        <a:cs typeface="Manrope"/>
                        <a:sym typeface="Manrope"/>
                      </a:endParaRPr>
                    </a:p>
                  </a:txBody>
                  <a:tcPr marT="91425" marB="91425" marR="91425" marL="91425" anchor="ctr">
                    <a:lnL cap="flat" cmpd="sng" w="9525">
                      <a:solidFill>
                        <a:srgbClr val="9E9E9E">
                          <a:alpha val="0"/>
                        </a:srgbClr>
                      </a:solidFill>
                      <a:prstDash val="solid"/>
                      <a:round/>
                      <a:headEnd len="sm" w="sm" type="none"/>
                      <a:tailEnd len="sm" w="sm" type="none"/>
                    </a:lnL>
                  </a:tcPr>
                </a:tc>
                <a:tc>
                  <a:txBody>
                    <a:bodyPr/>
                    <a:lstStyle/>
                    <a:p>
                      <a:pPr indent="0" lvl="0" marL="0" rtl="0" algn="l">
                        <a:spcBef>
                          <a:spcPts val="0"/>
                        </a:spcBef>
                        <a:spcAft>
                          <a:spcPts val="0"/>
                        </a:spcAft>
                        <a:buNone/>
                      </a:pPr>
                      <a:r>
                        <a:rPr lang="en" sz="1000">
                          <a:latin typeface="Manrope"/>
                          <a:ea typeface="Manrope"/>
                          <a:cs typeface="Manrope"/>
                          <a:sym typeface="Manrope"/>
                        </a:rPr>
                        <a:t>Shadow AI </a:t>
                      </a:r>
                      <a:endParaRPr sz="1000">
                        <a:latin typeface="Manrope"/>
                        <a:ea typeface="Manrope"/>
                        <a:cs typeface="Manrope"/>
                        <a:sym typeface="Manrope"/>
                      </a:endParaRPr>
                    </a:p>
                  </a:txBody>
                  <a:tcPr marT="91425" marB="91425" marR="91425" marL="91425" anchor="ctr"/>
                </a:tc>
                <a:tc>
                  <a:txBody>
                    <a:bodyPr/>
                    <a:lstStyle/>
                    <a:p>
                      <a:pPr indent="0" lvl="0" marL="0" rtl="0" algn="l">
                        <a:spcBef>
                          <a:spcPts val="0"/>
                        </a:spcBef>
                        <a:spcAft>
                          <a:spcPts val="0"/>
                        </a:spcAft>
                        <a:buNone/>
                      </a:pPr>
                      <a:r>
                        <a:rPr lang="en" sz="1000">
                          <a:latin typeface="Manrope"/>
                          <a:ea typeface="Manrope"/>
                          <a:cs typeface="Manrope"/>
                          <a:sym typeface="Manrope"/>
                        </a:rPr>
                        <a:t>Inspect an AI prompt or workflow. What information should not be shared with the tool? </a:t>
                      </a:r>
                      <a:endParaRPr sz="1000">
                        <a:latin typeface="Manrope"/>
                        <a:ea typeface="Manrope"/>
                        <a:cs typeface="Manrope"/>
                        <a:sym typeface="Manrope"/>
                      </a:endParaRPr>
                    </a:p>
                  </a:txBody>
                  <a:tcPr marT="91425" marB="91425" marR="91425" marL="91425" anchor="ctr"/>
                </a:tc>
                <a:tc>
                  <a:txBody>
                    <a:bodyPr/>
                    <a:lstStyle/>
                    <a:p>
                      <a:pPr indent="0" lvl="0" marL="0" rtl="0" algn="l">
                        <a:spcBef>
                          <a:spcPts val="0"/>
                        </a:spcBef>
                        <a:spcAft>
                          <a:spcPts val="0"/>
                        </a:spcAft>
                        <a:buNone/>
                      </a:pPr>
                      <a:r>
                        <a:rPr lang="en" sz="1000">
                          <a:latin typeface="Manrope"/>
                          <a:ea typeface="Manrope"/>
                          <a:cs typeface="Manrope"/>
                          <a:sym typeface="Manrope"/>
                        </a:rPr>
                        <a:t>The Sensitive Prompt </a:t>
                      </a:r>
                      <a:endParaRPr sz="1000">
                        <a:latin typeface="Manrope"/>
                        <a:ea typeface="Manrope"/>
                        <a:cs typeface="Manrope"/>
                        <a:sym typeface="Manrope"/>
                      </a:endParaRPr>
                    </a:p>
                  </a:txBody>
                  <a:tcPr marT="91425" marB="91425" marR="91425" marL="91425" anchor="ctr">
                    <a:lnR cap="flat" cmpd="sng" w="9525">
                      <a:solidFill>
                        <a:srgbClr val="9E9E9E">
                          <a:alpha val="0"/>
                        </a:srgbClr>
                      </a:solidFill>
                      <a:prstDash val="solid"/>
                      <a:round/>
                      <a:headEnd len="sm" w="sm" type="none"/>
                      <a:tailEnd len="sm" w="sm" type="none"/>
                    </a:lnR>
                  </a:tcPr>
                </a:tc>
              </a:tr>
              <a:tr h="501350">
                <a:tc>
                  <a:txBody>
                    <a:bodyPr/>
                    <a:lstStyle/>
                    <a:p>
                      <a:pPr indent="0" lvl="0" marL="0" rtl="0" algn="l">
                        <a:spcBef>
                          <a:spcPts val="0"/>
                        </a:spcBef>
                        <a:spcAft>
                          <a:spcPts val="0"/>
                        </a:spcAft>
                        <a:buNone/>
                      </a:pPr>
                      <a:r>
                        <a:rPr lang="en" sz="1000">
                          <a:latin typeface="Manrope"/>
                          <a:ea typeface="Manrope"/>
                          <a:cs typeface="Manrope"/>
                          <a:sym typeface="Manrope"/>
                        </a:rPr>
                        <a:t>Week 4</a:t>
                      </a:r>
                      <a:endParaRPr sz="1000">
                        <a:latin typeface="Manrope"/>
                        <a:ea typeface="Manrope"/>
                        <a:cs typeface="Manrope"/>
                        <a:sym typeface="Manrope"/>
                      </a:endParaRPr>
                    </a:p>
                  </a:txBody>
                  <a:tcPr marT="91425" marB="91425" marR="91425" marL="91425" anchor="ctr">
                    <a:lnL cap="flat" cmpd="sng" w="9525">
                      <a:solidFill>
                        <a:srgbClr val="9E9E9E">
                          <a:alpha val="0"/>
                        </a:srgbClr>
                      </a:solidFill>
                      <a:prstDash val="solid"/>
                      <a:round/>
                      <a:headEnd len="sm" w="sm" type="none"/>
                      <a:tailEnd len="sm" w="sm" type="none"/>
                    </a:lnL>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Manrope"/>
                          <a:ea typeface="Manrope"/>
                          <a:cs typeface="Manrope"/>
                          <a:sym typeface="Manrope"/>
                        </a:rPr>
                        <a:t>Deepfakes </a:t>
                      </a:r>
                      <a:endParaRPr sz="1000">
                        <a:latin typeface="Manrope"/>
                        <a:ea typeface="Manrope"/>
                        <a:cs typeface="Manrope"/>
                        <a:sym typeface="Manrope"/>
                      </a:endParaRPr>
                    </a:p>
                  </a:txBody>
                  <a:tcPr marT="91425" marB="91425" marR="91425" marL="91425" anchor="ctr">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Manrope"/>
                          <a:ea typeface="Manrope"/>
                          <a:cs typeface="Manrope"/>
                          <a:sym typeface="Manrope"/>
                        </a:rPr>
                        <a:t>Inspect a suspicious video or voice message. What proves whether it can be trusted? </a:t>
                      </a:r>
                      <a:endParaRPr sz="1000">
                        <a:latin typeface="Manrope"/>
                        <a:ea typeface="Manrope"/>
                        <a:cs typeface="Manrope"/>
                        <a:sym typeface="Manrope"/>
                      </a:endParaRPr>
                    </a:p>
                  </a:txBody>
                  <a:tcPr marT="91425" marB="91425" marR="91425" marL="91425" anchor="ctr">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000">
                          <a:latin typeface="Manrope"/>
                          <a:ea typeface="Manrope"/>
                          <a:cs typeface="Manrope"/>
                          <a:sym typeface="Manrope"/>
                        </a:rPr>
                        <a:t>The Fake </a:t>
                      </a:r>
                      <a:r>
                        <a:rPr lang="en" sz="1000">
                          <a:latin typeface="Manrope"/>
                          <a:ea typeface="Manrope"/>
                          <a:cs typeface="Manrope"/>
                          <a:sym typeface="Manrope"/>
                        </a:rPr>
                        <a:t>Proof</a:t>
                      </a:r>
                      <a:r>
                        <a:rPr lang="en" sz="1000">
                          <a:latin typeface="Manrope"/>
                          <a:ea typeface="Manrope"/>
                          <a:cs typeface="Manrope"/>
                          <a:sym typeface="Manrope"/>
                        </a:rPr>
                        <a:t> </a:t>
                      </a:r>
                      <a:endParaRPr sz="1000">
                        <a:latin typeface="Manrope"/>
                        <a:ea typeface="Manrope"/>
                        <a:cs typeface="Manrope"/>
                        <a:sym typeface="Manrope"/>
                      </a:endParaRPr>
                    </a:p>
                  </a:txBody>
                  <a:tcPr marT="91425" marB="91425" marR="91425" marL="91425" anchor="ctr">
                    <a:lnR cap="flat" cmpd="sng" w="9525">
                      <a:solidFill>
                        <a:srgbClr val="9E9E9E">
                          <a:alpha val="0"/>
                        </a:srgbClr>
                      </a:solidFill>
                      <a:prstDash val="solid"/>
                      <a:round/>
                      <a:headEnd len="sm" w="sm" type="none"/>
                      <a:tailEnd len="sm" w="sm" type="none"/>
                    </a:lnR>
                    <a:lnB cap="flat" cmpd="sng" w="9525">
                      <a:solidFill>
                        <a:srgbClr val="9E9E9E">
                          <a:alpha val="0"/>
                        </a:srgbClr>
                      </a:solidFill>
                      <a:prstDash val="solid"/>
                      <a:round/>
                      <a:headEnd len="sm" w="sm" type="none"/>
                      <a:tailEnd len="sm" w="sm" type="none"/>
                    </a:lnB>
                  </a:tcPr>
                </a:tc>
              </a:tr>
            </a:tbl>
          </a:graphicData>
        </a:graphic>
      </p:graphicFrame>
      <p:sp>
        <p:nvSpPr>
          <p:cNvPr id="190" name="Google Shape;190;p16"/>
          <p:cNvSpPr txBox="1"/>
          <p:nvPr>
            <p:ph idx="1" type="body"/>
          </p:nvPr>
        </p:nvSpPr>
        <p:spPr>
          <a:xfrm>
            <a:off x="583400" y="1130650"/>
            <a:ext cx="8001000" cy="5541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In October, [Team/Department] took part in the “AI Scams at work: Spot the red flags” campaign for ECSM 2026, four weekly challenges where employees inspect a realistic workplace scenario, spot the red flag, and collect </a:t>
            </a:r>
            <a:br>
              <a:rPr lang="en"/>
            </a:br>
            <a:r>
              <a:rPr lang="en"/>
              <a:t>a Red Flag Card. </a:t>
            </a:r>
            <a:endParaRPr/>
          </a:p>
        </p:txBody>
      </p:sp>
      <p:sp>
        <p:nvSpPr>
          <p:cNvPr id="191" name="Google Shape;191;p16"/>
          <p:cNvSpPr txBox="1"/>
          <p:nvPr>
            <p:ph type="title"/>
          </p:nvPr>
        </p:nvSpPr>
        <p:spPr>
          <a:xfrm>
            <a:off x="571500" y="580200"/>
            <a:ext cx="8001000" cy="3324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Campaign scope </a:t>
            </a:r>
            <a:endParaRPr/>
          </a:p>
        </p:txBody>
      </p:sp>
      <p:sp>
        <p:nvSpPr>
          <p:cNvPr id="192" name="Google Shape;192;p16"/>
          <p:cNvSpPr txBox="1"/>
          <p:nvPr>
            <p:ph idx="2" type="body"/>
          </p:nvPr>
        </p:nvSpPr>
        <p:spPr>
          <a:xfrm>
            <a:off x="6572250" y="2516793"/>
            <a:ext cx="1842000" cy="1246800"/>
          </a:xfrm>
          <a:prstGeom prst="rect">
            <a:avLst/>
          </a:prstGeom>
        </p:spPr>
        <p:txBody>
          <a:bodyPr anchorCtr="0" anchor="t" bIns="0" lIns="0" spcFirstLastPara="1" rIns="0" wrap="square" tIns="0">
            <a:spAutoFit/>
          </a:bodyPr>
          <a:lstStyle/>
          <a:p>
            <a:pPr indent="0" lvl="0" marL="0" rtl="0" algn="l">
              <a:spcBef>
                <a:spcPts val="0"/>
              </a:spcBef>
              <a:spcAft>
                <a:spcPts val="800"/>
              </a:spcAft>
              <a:buNone/>
            </a:pPr>
            <a:r>
              <a:rPr i="1" lang="en"/>
              <a:t>Complete all four weekly challenges to collect every Red Flag Card </a:t>
            </a:r>
            <a:br>
              <a:rPr i="1" lang="en"/>
            </a:br>
            <a:r>
              <a:rPr i="1" lang="en"/>
              <a:t>and earn a certificate </a:t>
            </a:r>
            <a:br>
              <a:rPr i="1" lang="en"/>
            </a:br>
            <a:r>
              <a:rPr i="1" lang="en"/>
              <a:t>of recognition signed </a:t>
            </a:r>
            <a:br>
              <a:rPr i="1" lang="en"/>
            </a:br>
            <a:r>
              <a:rPr i="1" lang="en"/>
              <a:t>by a senior leader. </a:t>
            </a:r>
            <a:endParaRPr i="1"/>
          </a:p>
        </p:txBody>
      </p:sp>
      <p:cxnSp>
        <p:nvCxnSpPr>
          <p:cNvPr id="193" name="Google Shape;193;p16"/>
          <p:cNvCxnSpPr/>
          <p:nvPr/>
        </p:nvCxnSpPr>
        <p:spPr>
          <a:xfrm rot="10800000">
            <a:off x="6572250" y="2251843"/>
            <a:ext cx="662700" cy="0"/>
          </a:xfrm>
          <a:prstGeom prst="straightConnector1">
            <a:avLst/>
          </a:prstGeom>
          <a:noFill/>
          <a:ln cap="flat" cmpd="sng" w="19050">
            <a:solidFill>
              <a:schemeClr val="accent5"/>
            </a:solidFill>
            <a:prstDash val="solid"/>
            <a:round/>
            <a:headEnd len="med" w="med" type="none"/>
            <a:tailEnd len="med" w="med" type="none"/>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17"/>
          <p:cNvSpPr txBox="1"/>
          <p:nvPr>
            <p:ph type="title"/>
          </p:nvPr>
        </p:nvSpPr>
        <p:spPr>
          <a:xfrm>
            <a:off x="571500" y="580200"/>
            <a:ext cx="3542700" cy="3324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Engagement metrics </a:t>
            </a:r>
            <a:endParaRPr/>
          </a:p>
        </p:txBody>
      </p:sp>
      <p:sp>
        <p:nvSpPr>
          <p:cNvPr id="199" name="Google Shape;199;p17"/>
          <p:cNvSpPr txBox="1"/>
          <p:nvPr>
            <p:ph idx="3" type="title"/>
          </p:nvPr>
        </p:nvSpPr>
        <p:spPr>
          <a:xfrm>
            <a:off x="4793947" y="831643"/>
            <a:ext cx="1624500" cy="4848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3500"/>
              <a:t>XX%</a:t>
            </a:r>
            <a:endParaRPr sz="3500"/>
          </a:p>
        </p:txBody>
      </p:sp>
      <p:sp>
        <p:nvSpPr>
          <p:cNvPr id="200" name="Google Shape;200;p17"/>
          <p:cNvSpPr txBox="1"/>
          <p:nvPr>
            <p:ph idx="4" type="subTitle"/>
          </p:nvPr>
        </p:nvSpPr>
        <p:spPr>
          <a:xfrm>
            <a:off x="4793950" y="1582575"/>
            <a:ext cx="1624500" cy="5079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1100"/>
              <a:t>of the team reached </a:t>
            </a:r>
            <a:br>
              <a:rPr lang="en" sz="1100"/>
            </a:br>
            <a:r>
              <a:rPr lang="en" sz="1100"/>
              <a:t>with campaign communications </a:t>
            </a:r>
            <a:endParaRPr sz="1100"/>
          </a:p>
        </p:txBody>
      </p:sp>
      <p:sp>
        <p:nvSpPr>
          <p:cNvPr id="201" name="Google Shape;201;p17"/>
          <p:cNvSpPr txBox="1"/>
          <p:nvPr>
            <p:ph idx="5" type="title"/>
          </p:nvPr>
        </p:nvSpPr>
        <p:spPr>
          <a:xfrm>
            <a:off x="4793947" y="2868575"/>
            <a:ext cx="1624500" cy="4848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3500"/>
              <a:t>XX%</a:t>
            </a:r>
            <a:endParaRPr sz="3500"/>
          </a:p>
        </p:txBody>
      </p:sp>
      <p:sp>
        <p:nvSpPr>
          <p:cNvPr id="202" name="Google Shape;202;p17"/>
          <p:cNvSpPr txBox="1"/>
          <p:nvPr>
            <p:ph idx="6" type="subTitle"/>
          </p:nvPr>
        </p:nvSpPr>
        <p:spPr>
          <a:xfrm>
            <a:off x="4793950" y="3608100"/>
            <a:ext cx="1624500" cy="5079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1100"/>
              <a:t>collected all 4 Red Flag Cards (certificate earned) </a:t>
            </a:r>
            <a:endParaRPr sz="1100"/>
          </a:p>
        </p:txBody>
      </p:sp>
      <p:sp>
        <p:nvSpPr>
          <p:cNvPr id="203" name="Google Shape;203;p17"/>
          <p:cNvSpPr txBox="1"/>
          <p:nvPr>
            <p:ph idx="7" type="title"/>
          </p:nvPr>
        </p:nvSpPr>
        <p:spPr>
          <a:xfrm>
            <a:off x="6819472" y="2868575"/>
            <a:ext cx="1624500" cy="4848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3500"/>
              <a:t>XX%</a:t>
            </a:r>
            <a:endParaRPr sz="3500"/>
          </a:p>
        </p:txBody>
      </p:sp>
      <p:sp>
        <p:nvSpPr>
          <p:cNvPr id="204" name="Google Shape;204;p17"/>
          <p:cNvSpPr txBox="1"/>
          <p:nvPr>
            <p:ph idx="8" type="subTitle"/>
          </p:nvPr>
        </p:nvSpPr>
        <p:spPr>
          <a:xfrm>
            <a:off x="6819475" y="3608100"/>
            <a:ext cx="1624500" cy="3540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1100"/>
              <a:t>completed the final Scene Inspector recap</a:t>
            </a:r>
            <a:r>
              <a:rPr lang="en"/>
              <a:t> </a:t>
            </a:r>
            <a:endParaRPr/>
          </a:p>
        </p:txBody>
      </p:sp>
      <p:pic>
        <p:nvPicPr>
          <p:cNvPr id="205" name="Google Shape;205;p17" title="Points scored"/>
          <p:cNvPicPr preferRelativeResize="0"/>
          <p:nvPr/>
        </p:nvPicPr>
        <p:blipFill>
          <a:blip r:embed="rId3">
            <a:alphaModFix/>
          </a:blip>
          <a:stretch>
            <a:fillRect/>
          </a:stretch>
        </p:blipFill>
        <p:spPr>
          <a:xfrm>
            <a:off x="571500" y="1242248"/>
            <a:ext cx="3582999" cy="3305325"/>
          </a:xfrm>
          <a:prstGeom prst="rect">
            <a:avLst/>
          </a:prstGeom>
          <a:noFill/>
          <a:ln>
            <a:noFill/>
          </a:ln>
        </p:spPr>
      </p:pic>
      <p:pic>
        <p:nvPicPr>
          <p:cNvPr id="206" name="Google Shape;206;p17" title="Picture 1.jpg"/>
          <p:cNvPicPr preferRelativeResize="0"/>
          <p:nvPr>
            <p:ph idx="2" type="pic"/>
          </p:nvPr>
        </p:nvPicPr>
        <p:blipFill rotWithShape="1">
          <a:blip r:embed="rId4">
            <a:alphaModFix/>
          </a:blip>
          <a:srcRect b="0" l="16505" r="16511" t="0"/>
          <a:stretch/>
        </p:blipFill>
        <p:spPr>
          <a:xfrm>
            <a:off x="6630300" y="580200"/>
            <a:ext cx="1942200" cy="1934400"/>
          </a:xfrm>
          <a:prstGeom prst="roundRect">
            <a:avLst>
              <a:gd fmla="val 11405" name="adj"/>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18"/>
          <p:cNvSpPr txBox="1"/>
          <p:nvPr>
            <p:ph idx="2" type="title"/>
          </p:nvPr>
        </p:nvSpPr>
        <p:spPr>
          <a:xfrm>
            <a:off x="3398825" y="2938725"/>
            <a:ext cx="2226900" cy="7758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XX%</a:t>
            </a:r>
            <a:endParaRPr/>
          </a:p>
        </p:txBody>
      </p:sp>
      <p:sp>
        <p:nvSpPr>
          <p:cNvPr id="212" name="Google Shape;212;p18"/>
          <p:cNvSpPr txBox="1"/>
          <p:nvPr>
            <p:ph type="title"/>
          </p:nvPr>
        </p:nvSpPr>
        <p:spPr>
          <a:xfrm>
            <a:off x="575540" y="2938725"/>
            <a:ext cx="2234700" cy="7758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XX%</a:t>
            </a:r>
            <a:endParaRPr/>
          </a:p>
        </p:txBody>
      </p:sp>
      <p:sp>
        <p:nvSpPr>
          <p:cNvPr id="213" name="Google Shape;213;p18"/>
          <p:cNvSpPr txBox="1"/>
          <p:nvPr>
            <p:ph idx="1" type="subTitle"/>
          </p:nvPr>
        </p:nvSpPr>
        <p:spPr>
          <a:xfrm>
            <a:off x="571500" y="3747552"/>
            <a:ext cx="2242800" cy="7389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increase in reports of suspicious emails, calls, </a:t>
            </a:r>
            <a:br>
              <a:rPr lang="en"/>
            </a:br>
            <a:r>
              <a:rPr lang="en"/>
              <a:t>or messages via [team’s reporting channel] </a:t>
            </a:r>
            <a:endParaRPr/>
          </a:p>
        </p:txBody>
      </p:sp>
      <p:sp>
        <p:nvSpPr>
          <p:cNvPr id="214" name="Google Shape;214;p18"/>
          <p:cNvSpPr txBox="1"/>
          <p:nvPr>
            <p:ph idx="6" type="title"/>
          </p:nvPr>
        </p:nvSpPr>
        <p:spPr>
          <a:xfrm>
            <a:off x="571500" y="580200"/>
            <a:ext cx="7008300" cy="3396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Risk reduction indicators </a:t>
            </a:r>
            <a:endParaRPr/>
          </a:p>
        </p:txBody>
      </p:sp>
      <p:sp>
        <p:nvSpPr>
          <p:cNvPr id="215" name="Google Shape;215;p18"/>
          <p:cNvSpPr txBox="1"/>
          <p:nvPr>
            <p:ph idx="7" type="subTitle"/>
          </p:nvPr>
        </p:nvSpPr>
        <p:spPr>
          <a:xfrm>
            <a:off x="571500" y="2657593"/>
            <a:ext cx="2242800" cy="1848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Incident detection </a:t>
            </a:r>
            <a:endParaRPr/>
          </a:p>
        </p:txBody>
      </p:sp>
      <p:sp>
        <p:nvSpPr>
          <p:cNvPr id="216" name="Google Shape;216;p18"/>
          <p:cNvSpPr txBox="1"/>
          <p:nvPr>
            <p:ph idx="8" type="subTitle"/>
          </p:nvPr>
        </p:nvSpPr>
        <p:spPr>
          <a:xfrm>
            <a:off x="3398825" y="2657593"/>
            <a:ext cx="2234700" cy="1848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Resilience </a:t>
            </a:r>
            <a:endParaRPr/>
          </a:p>
        </p:txBody>
      </p:sp>
      <p:sp>
        <p:nvSpPr>
          <p:cNvPr id="217" name="Google Shape;217;p18"/>
          <p:cNvSpPr txBox="1"/>
          <p:nvPr>
            <p:ph idx="3" type="subTitle"/>
          </p:nvPr>
        </p:nvSpPr>
        <p:spPr>
          <a:xfrm>
            <a:off x="3398825" y="3747551"/>
            <a:ext cx="2234700" cy="5541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reduction in failure rate on simulated phishing exercises (before vs. after the campaign) </a:t>
            </a:r>
            <a:endParaRPr/>
          </a:p>
        </p:txBody>
      </p:sp>
      <p:sp>
        <p:nvSpPr>
          <p:cNvPr id="218" name="Google Shape;218;p18"/>
          <p:cNvSpPr txBox="1"/>
          <p:nvPr>
            <p:ph idx="4" type="title"/>
          </p:nvPr>
        </p:nvSpPr>
        <p:spPr>
          <a:xfrm>
            <a:off x="6232875" y="2938725"/>
            <a:ext cx="2331300" cy="7758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XX%</a:t>
            </a:r>
            <a:endParaRPr/>
          </a:p>
        </p:txBody>
      </p:sp>
      <p:sp>
        <p:nvSpPr>
          <p:cNvPr id="219" name="Google Shape;219;p18"/>
          <p:cNvSpPr txBox="1"/>
          <p:nvPr>
            <p:ph idx="5" type="subTitle"/>
          </p:nvPr>
        </p:nvSpPr>
        <p:spPr>
          <a:xfrm>
            <a:off x="6232875" y="3747551"/>
            <a:ext cx="2339700" cy="5541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of the team say they feel more confident spotting AI-powered scams (post-campaign survey) </a:t>
            </a:r>
            <a:endParaRPr/>
          </a:p>
        </p:txBody>
      </p:sp>
      <p:sp>
        <p:nvSpPr>
          <p:cNvPr id="220" name="Google Shape;220;p18"/>
          <p:cNvSpPr txBox="1"/>
          <p:nvPr>
            <p:ph idx="9" type="subTitle"/>
          </p:nvPr>
        </p:nvSpPr>
        <p:spPr>
          <a:xfrm>
            <a:off x="6232875" y="2657593"/>
            <a:ext cx="2339700" cy="1848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Confidence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pic>
        <p:nvPicPr>
          <p:cNvPr id="225" name="Google Shape;225;p19" title="Rectangle 34624413.png"/>
          <p:cNvPicPr preferRelativeResize="0"/>
          <p:nvPr>
            <p:ph idx="2" type="pic"/>
          </p:nvPr>
        </p:nvPicPr>
        <p:blipFill rotWithShape="1">
          <a:blip r:embed="rId3">
            <a:alphaModFix/>
          </a:blip>
          <a:srcRect b="0" l="6102" r="6102" t="0"/>
          <a:stretch/>
        </p:blipFill>
        <p:spPr>
          <a:xfrm>
            <a:off x="4890325" y="276000"/>
            <a:ext cx="3984000" cy="4591500"/>
          </a:xfrm>
          <a:prstGeom prst="roundRect">
            <a:avLst>
              <a:gd fmla="val 16667" name="adj"/>
            </a:avLst>
          </a:prstGeom>
        </p:spPr>
      </p:pic>
      <p:sp>
        <p:nvSpPr>
          <p:cNvPr id="226" name="Google Shape;226;p19"/>
          <p:cNvSpPr txBox="1"/>
          <p:nvPr>
            <p:ph idx="1" type="subTitle"/>
          </p:nvPr>
        </p:nvSpPr>
        <p:spPr>
          <a:xfrm>
            <a:off x="815263" y="3732375"/>
            <a:ext cx="4000500" cy="1968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 [employee name / role] </a:t>
            </a:r>
            <a:endParaRPr/>
          </a:p>
        </p:txBody>
      </p:sp>
      <p:sp>
        <p:nvSpPr>
          <p:cNvPr id="227" name="Google Shape;227;p19"/>
          <p:cNvSpPr txBox="1"/>
          <p:nvPr>
            <p:ph type="title"/>
          </p:nvPr>
        </p:nvSpPr>
        <p:spPr>
          <a:xfrm>
            <a:off x="815275" y="1208700"/>
            <a:ext cx="3756600" cy="15699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“[Insert a short quote from an employee — e.g. what they noticed, what they’d now do differently, or a Red Flag Card moment that stuck with them.]” </a:t>
            </a:r>
            <a:endParaRPr/>
          </a:p>
        </p:txBody>
      </p:sp>
      <p:cxnSp>
        <p:nvCxnSpPr>
          <p:cNvPr id="228" name="Google Shape;228;p19"/>
          <p:cNvCxnSpPr/>
          <p:nvPr/>
        </p:nvCxnSpPr>
        <p:spPr>
          <a:xfrm>
            <a:off x="571500" y="1204175"/>
            <a:ext cx="0" cy="1523100"/>
          </a:xfrm>
          <a:prstGeom prst="straightConnector1">
            <a:avLst/>
          </a:prstGeom>
          <a:noFill/>
          <a:ln cap="flat" cmpd="sng" w="19050">
            <a:solidFill>
              <a:schemeClr val="accent5"/>
            </a:solidFill>
            <a:prstDash val="solid"/>
            <a:round/>
            <a:headEnd len="med" w="med" type="none"/>
            <a:tailEnd len="med" w="med" type="none"/>
          </a:ln>
        </p:spPr>
      </p:cxnSp>
      <p:sp>
        <p:nvSpPr>
          <p:cNvPr id="229" name="Google Shape;229;p19"/>
          <p:cNvSpPr txBox="1"/>
          <p:nvPr>
            <p:ph idx="3" type="title"/>
          </p:nvPr>
        </p:nvSpPr>
        <p:spPr>
          <a:xfrm>
            <a:off x="571500" y="580200"/>
            <a:ext cx="3756600" cy="3324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Qualitative insights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20"/>
          <p:cNvSpPr txBox="1"/>
          <p:nvPr>
            <p:ph idx="2" type="subTitle"/>
          </p:nvPr>
        </p:nvSpPr>
        <p:spPr>
          <a:xfrm>
            <a:off x="5774025" y="734250"/>
            <a:ext cx="2610300" cy="7389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Campaign delivered using the ready-built SoSafe ECSM kit → </a:t>
            </a:r>
            <a:br>
              <a:rPr lang="en"/>
            </a:br>
            <a:r>
              <a:rPr lang="en"/>
              <a:t>an estimated ___ hours of internal design/content work saved </a:t>
            </a:r>
            <a:endParaRPr/>
          </a:p>
        </p:txBody>
      </p:sp>
      <p:sp>
        <p:nvSpPr>
          <p:cNvPr id="235" name="Google Shape;235;p20"/>
          <p:cNvSpPr txBox="1"/>
          <p:nvPr>
            <p:ph type="title"/>
          </p:nvPr>
        </p:nvSpPr>
        <p:spPr>
          <a:xfrm>
            <a:off x="571500" y="580200"/>
            <a:ext cx="2897700" cy="3324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ROI &amp; efficiency </a:t>
            </a:r>
            <a:endParaRPr/>
          </a:p>
        </p:txBody>
      </p:sp>
      <p:sp>
        <p:nvSpPr>
          <p:cNvPr id="236" name="Google Shape;236;p20"/>
          <p:cNvSpPr txBox="1"/>
          <p:nvPr>
            <p:ph idx="1" type="subTitle"/>
          </p:nvPr>
        </p:nvSpPr>
        <p:spPr>
          <a:xfrm>
            <a:off x="3980575" y="734250"/>
            <a:ext cx="1412100" cy="3693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Operational efficiency </a:t>
            </a:r>
            <a:endParaRPr/>
          </a:p>
        </p:txBody>
      </p:sp>
      <p:sp>
        <p:nvSpPr>
          <p:cNvPr id="237" name="Google Shape;237;p20"/>
          <p:cNvSpPr txBox="1"/>
          <p:nvPr>
            <p:ph idx="3" type="subTitle"/>
          </p:nvPr>
        </p:nvSpPr>
        <p:spPr>
          <a:xfrm>
            <a:off x="3980575" y="2101775"/>
            <a:ext cx="1412100" cy="3693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Cost </a:t>
            </a:r>
            <a:br>
              <a:rPr lang="en"/>
            </a:br>
            <a:r>
              <a:rPr lang="en"/>
              <a:t>avoidance </a:t>
            </a:r>
            <a:endParaRPr/>
          </a:p>
        </p:txBody>
      </p:sp>
      <p:sp>
        <p:nvSpPr>
          <p:cNvPr id="238" name="Google Shape;238;p20"/>
          <p:cNvSpPr txBox="1"/>
          <p:nvPr>
            <p:ph idx="4" type="subTitle"/>
          </p:nvPr>
        </p:nvSpPr>
        <p:spPr>
          <a:xfrm>
            <a:off x="5774025" y="2101775"/>
            <a:ext cx="2610300" cy="5541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Estimated savings vs. building </a:t>
            </a:r>
            <a:br>
              <a:rPr lang="en"/>
            </a:br>
            <a:r>
              <a:rPr lang="en"/>
              <a:t>this externally with an agency </a:t>
            </a:r>
            <a:br>
              <a:rPr lang="en"/>
            </a:br>
            <a:r>
              <a:rPr lang="en"/>
              <a:t>or freelance content team: €___ </a:t>
            </a:r>
            <a:endParaRPr/>
          </a:p>
        </p:txBody>
      </p:sp>
      <p:sp>
        <p:nvSpPr>
          <p:cNvPr id="239" name="Google Shape;239;p20"/>
          <p:cNvSpPr txBox="1"/>
          <p:nvPr>
            <p:ph idx="5" type="subTitle"/>
          </p:nvPr>
        </p:nvSpPr>
        <p:spPr>
          <a:xfrm>
            <a:off x="3980575" y="3470800"/>
            <a:ext cx="1412100" cy="3693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Governance alignment </a:t>
            </a:r>
            <a:endParaRPr/>
          </a:p>
        </p:txBody>
      </p:sp>
      <p:sp>
        <p:nvSpPr>
          <p:cNvPr id="240" name="Google Shape;240;p20"/>
          <p:cNvSpPr txBox="1"/>
          <p:nvPr>
            <p:ph idx="6" type="subTitle"/>
          </p:nvPr>
        </p:nvSpPr>
        <p:spPr>
          <a:xfrm>
            <a:off x="5774025" y="3470800"/>
            <a:ext cx="2610300" cy="7389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a:t>Supports ISO/IEC 27001 Annex A.6.3 (Awareness, Education and Training) and NIST CSF “Protect – Awareness </a:t>
            </a:r>
            <a:br>
              <a:rPr lang="en"/>
            </a:br>
            <a:r>
              <a:rPr lang="en"/>
              <a:t>&amp; Training (PR.AT)”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21"/>
          <p:cNvSpPr txBox="1"/>
          <p:nvPr>
            <p:ph idx="1" type="body"/>
          </p:nvPr>
        </p:nvSpPr>
        <p:spPr>
          <a:xfrm>
            <a:off x="5017050" y="1839550"/>
            <a:ext cx="3274200" cy="2098200"/>
          </a:xfrm>
          <a:prstGeom prst="rect">
            <a:avLst/>
          </a:prstGeom>
        </p:spPr>
        <p:txBody>
          <a:bodyPr anchorCtr="0" anchor="t" bIns="0" lIns="0" spcFirstLastPara="1" rIns="0" wrap="square" tIns="0">
            <a:noAutofit/>
          </a:bodyPr>
          <a:lstStyle/>
          <a:p>
            <a:pPr indent="-167640" lvl="0" marL="182880" rtl="0" algn="l">
              <a:spcBef>
                <a:spcPts val="0"/>
              </a:spcBef>
              <a:spcAft>
                <a:spcPts val="0"/>
              </a:spcAft>
              <a:buSzPts val="1200"/>
              <a:buChar char="●"/>
            </a:pPr>
            <a:r>
              <a:rPr lang="en"/>
              <a:t>Name </a:t>
            </a:r>
            <a:endParaRPr/>
          </a:p>
          <a:p>
            <a:pPr indent="-167640" lvl="0" marL="182880" rtl="0" algn="l">
              <a:spcBef>
                <a:spcPts val="0"/>
              </a:spcBef>
              <a:spcAft>
                <a:spcPts val="0"/>
              </a:spcAft>
              <a:buSzPts val="1200"/>
              <a:buChar char="●"/>
            </a:pPr>
            <a:r>
              <a:rPr lang="en"/>
              <a:t>Name</a:t>
            </a:r>
            <a:endParaRPr/>
          </a:p>
          <a:p>
            <a:pPr indent="-167640" lvl="0" marL="182880" rtl="0" algn="l">
              <a:spcBef>
                <a:spcPts val="0"/>
              </a:spcBef>
              <a:spcAft>
                <a:spcPts val="0"/>
              </a:spcAft>
              <a:buSzPts val="1200"/>
              <a:buChar char="●"/>
            </a:pPr>
            <a:r>
              <a:rPr lang="en"/>
              <a:t>Name</a:t>
            </a:r>
            <a:endParaRPr/>
          </a:p>
          <a:p>
            <a:pPr indent="-167640" lvl="0" marL="182880" rtl="0" algn="l">
              <a:spcBef>
                <a:spcPts val="0"/>
              </a:spcBef>
              <a:spcAft>
                <a:spcPts val="0"/>
              </a:spcAft>
              <a:buSzPts val="1200"/>
              <a:buChar char="●"/>
            </a:pPr>
            <a:r>
              <a:rPr lang="en"/>
              <a:t>Name</a:t>
            </a:r>
            <a:endParaRPr/>
          </a:p>
          <a:p>
            <a:pPr indent="-167640" lvl="0" marL="182880" rtl="0" algn="l">
              <a:spcBef>
                <a:spcPts val="0"/>
              </a:spcBef>
              <a:spcAft>
                <a:spcPts val="0"/>
              </a:spcAft>
              <a:buSzPts val="1200"/>
              <a:buChar char="●"/>
            </a:pPr>
            <a:r>
              <a:rPr lang="en"/>
              <a:t>Name</a:t>
            </a:r>
            <a:endParaRPr/>
          </a:p>
          <a:p>
            <a:pPr indent="-167640" lvl="0" marL="182880" rtl="0" algn="l">
              <a:spcBef>
                <a:spcPts val="0"/>
              </a:spcBef>
              <a:spcAft>
                <a:spcPts val="0"/>
              </a:spcAft>
              <a:buSzPts val="1200"/>
              <a:buChar char="●"/>
            </a:pPr>
            <a:r>
              <a:rPr lang="en"/>
              <a:t>Name</a:t>
            </a:r>
            <a:endParaRPr/>
          </a:p>
          <a:p>
            <a:pPr indent="-167640" lvl="0" marL="182880" rtl="0" algn="l">
              <a:spcBef>
                <a:spcPts val="0"/>
              </a:spcBef>
              <a:spcAft>
                <a:spcPts val="0"/>
              </a:spcAft>
              <a:buSzPts val="1200"/>
              <a:buChar char="●"/>
            </a:pPr>
            <a:r>
              <a:rPr lang="en"/>
              <a:t>Name</a:t>
            </a:r>
            <a:endParaRPr/>
          </a:p>
          <a:p>
            <a:pPr indent="-167640" lvl="0" marL="182880" rtl="0" algn="l">
              <a:spcBef>
                <a:spcPts val="0"/>
              </a:spcBef>
              <a:spcAft>
                <a:spcPts val="0"/>
              </a:spcAft>
              <a:buSzPts val="1200"/>
              <a:buChar char="●"/>
            </a:pPr>
            <a:r>
              <a:rPr lang="en"/>
              <a:t>Name</a:t>
            </a:r>
            <a:endParaRPr/>
          </a:p>
          <a:p>
            <a:pPr indent="-167640" lvl="0" marL="182880" rtl="0" algn="l">
              <a:spcBef>
                <a:spcPts val="0"/>
              </a:spcBef>
              <a:spcAft>
                <a:spcPts val="0"/>
              </a:spcAft>
              <a:buSzPts val="1200"/>
              <a:buChar char="●"/>
            </a:pPr>
            <a:r>
              <a:rPr lang="en"/>
              <a:t>Name</a:t>
            </a:r>
            <a:endParaRPr/>
          </a:p>
          <a:p>
            <a:pPr indent="-167640" lvl="0" marL="182880" rtl="0" algn="l">
              <a:spcBef>
                <a:spcPts val="0"/>
              </a:spcBef>
              <a:spcAft>
                <a:spcPts val="0"/>
              </a:spcAft>
              <a:buSzPts val="1200"/>
              <a:buChar char="●"/>
            </a:pPr>
            <a:r>
              <a:rPr lang="en"/>
              <a:t>Name</a:t>
            </a:r>
            <a:endParaRPr/>
          </a:p>
          <a:p>
            <a:pPr indent="-167640" lvl="0" marL="182880" rtl="0" algn="l">
              <a:spcBef>
                <a:spcPts val="0"/>
              </a:spcBef>
              <a:spcAft>
                <a:spcPts val="0"/>
              </a:spcAft>
              <a:buSzPts val="1200"/>
              <a:buChar char="●"/>
            </a:pPr>
            <a:r>
              <a:rPr lang="en"/>
              <a:t>Name</a:t>
            </a:r>
            <a:endParaRPr/>
          </a:p>
        </p:txBody>
      </p:sp>
      <p:sp>
        <p:nvSpPr>
          <p:cNvPr id="246" name="Google Shape;246;p21"/>
          <p:cNvSpPr txBox="1"/>
          <p:nvPr>
            <p:ph type="title"/>
          </p:nvPr>
        </p:nvSpPr>
        <p:spPr>
          <a:xfrm>
            <a:off x="571500" y="580200"/>
            <a:ext cx="7008300" cy="3396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Team takeaway </a:t>
            </a:r>
            <a:endParaRPr/>
          </a:p>
        </p:txBody>
      </p:sp>
      <p:sp>
        <p:nvSpPr>
          <p:cNvPr id="247" name="Google Shape;247;p21"/>
          <p:cNvSpPr txBox="1"/>
          <p:nvPr>
            <p:ph idx="2" type="subTitle"/>
          </p:nvPr>
        </p:nvSpPr>
        <p:spPr>
          <a:xfrm>
            <a:off x="5017050" y="1453623"/>
            <a:ext cx="3312300" cy="2169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Certificate earners </a:t>
            </a:r>
            <a:endParaRPr/>
          </a:p>
        </p:txBody>
      </p:sp>
      <p:sp>
        <p:nvSpPr>
          <p:cNvPr id="248" name="Google Shape;248;p21"/>
          <p:cNvSpPr txBox="1"/>
          <p:nvPr>
            <p:ph idx="3" type="body"/>
          </p:nvPr>
        </p:nvSpPr>
        <p:spPr>
          <a:xfrm>
            <a:off x="571500" y="1262450"/>
            <a:ext cx="3896100" cy="16095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ECSM 2026 enabled [Team/Department] to engage ___% of employees in the “AI Scams at work: spot the red flags” campaign, sharpen our ability to spot AI-powered scams, and measurably improve reporting and resilience. Well done to everyone who took part. </a:t>
            </a:r>
            <a:endParaRPr/>
          </a:p>
        </p:txBody>
      </p:sp>
      <p:sp>
        <p:nvSpPr>
          <p:cNvPr id="249" name="Google Shape;249;p21"/>
          <p:cNvSpPr txBox="1"/>
          <p:nvPr>
            <p:ph idx="4" type="body"/>
          </p:nvPr>
        </p:nvSpPr>
        <p:spPr>
          <a:xfrm>
            <a:off x="796050" y="3039000"/>
            <a:ext cx="3671400" cy="11187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None/>
            </a:pPr>
            <a:r>
              <a:rPr b="1" lang="en"/>
              <a:t>Top-performing team(s) or standout moment: </a:t>
            </a:r>
            <a:br>
              <a:rPr b="1" lang="en"/>
            </a:br>
            <a:endParaRPr/>
          </a:p>
          <a:p>
            <a:pPr indent="0" lvl="0" marL="0" rtl="0" algn="l">
              <a:lnSpc>
                <a:spcPct val="100000"/>
              </a:lnSpc>
              <a:spcBef>
                <a:spcPts val="0"/>
              </a:spcBef>
              <a:spcAft>
                <a:spcPts val="0"/>
              </a:spcAft>
              <a:buNone/>
            </a:pPr>
            <a:r>
              <a:rPr lang="en"/>
              <a:t>Lorem ipsum dolor sit amet consectetur adipiscing elit aenean, diam netus fringilla urna nullam libero mauris nibh natoque, orci quis lobortis ligula cras ante dis. Vel cursus dui rutrum proin quisque </a:t>
            </a:r>
            <a:endParaRPr/>
          </a:p>
        </p:txBody>
      </p:sp>
      <p:cxnSp>
        <p:nvCxnSpPr>
          <p:cNvPr id="250" name="Google Shape;250;p21"/>
          <p:cNvCxnSpPr/>
          <p:nvPr/>
        </p:nvCxnSpPr>
        <p:spPr>
          <a:xfrm>
            <a:off x="571500" y="3039000"/>
            <a:ext cx="0" cy="1088400"/>
          </a:xfrm>
          <a:prstGeom prst="straightConnector1">
            <a:avLst/>
          </a:prstGeom>
          <a:noFill/>
          <a:ln cap="flat" cmpd="sng" w="19050">
            <a:solidFill>
              <a:schemeClr val="accent5"/>
            </a:solidFill>
            <a:prstDash val="solid"/>
            <a:round/>
            <a:headEnd len="med" w="med" type="none"/>
            <a:tailEnd len="med" w="med" type="none"/>
          </a:ln>
        </p:spPr>
      </p:cxnSp>
      <p:sp>
        <p:nvSpPr>
          <p:cNvPr id="251" name="Google Shape;251;p21"/>
          <p:cNvSpPr txBox="1"/>
          <p:nvPr/>
        </p:nvSpPr>
        <p:spPr>
          <a:xfrm>
            <a:off x="571500" y="2573100"/>
            <a:ext cx="3743100" cy="246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 sz="1600">
                <a:solidFill>
                  <a:schemeClr val="lt2"/>
                </a:solidFill>
                <a:latin typeface="Manrope"/>
                <a:ea typeface="Manrope"/>
                <a:cs typeface="Manrope"/>
                <a:sym typeface="Manrope"/>
              </a:rPr>
              <a:t>Recognition</a:t>
            </a:r>
            <a:r>
              <a:rPr b="1" lang="en" sz="1600">
                <a:solidFill>
                  <a:srgbClr val="202124"/>
                </a:solidFill>
                <a:latin typeface="Manrope"/>
                <a:ea typeface="Manrope"/>
                <a:cs typeface="Manrope"/>
                <a:sym typeface="Manrope"/>
              </a:rPr>
              <a:t> </a:t>
            </a:r>
            <a:endParaRPr b="1" sz="1600">
              <a:solidFill>
                <a:srgbClr val="202124"/>
              </a:solidFill>
              <a:latin typeface="Manrope"/>
              <a:ea typeface="Manrope"/>
              <a:cs typeface="Manrope"/>
              <a:sym typeface="Manrope"/>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oSafe">
  <a:themeElements>
    <a:clrScheme name="Simple Light">
      <a:dk1>
        <a:srgbClr val="F4F4F4"/>
      </a:dk1>
      <a:lt1>
        <a:srgbClr val="202124"/>
      </a:lt1>
      <a:dk2>
        <a:srgbClr val="F3F3F3"/>
      </a:dk2>
      <a:lt2>
        <a:srgbClr val="FEFEFE"/>
      </a:lt2>
      <a:accent1>
        <a:srgbClr val="043F47"/>
      </a:accent1>
      <a:accent2>
        <a:srgbClr val="F3F3F3"/>
      </a:accent2>
      <a:accent3>
        <a:srgbClr val="171733"/>
      </a:accent3>
      <a:accent4>
        <a:srgbClr val="41033C"/>
      </a:accent4>
      <a:accent5>
        <a:srgbClr val="16E6FF"/>
      </a:accent5>
      <a:accent6>
        <a:srgbClr val="5A5A5A"/>
      </a:accent6>
      <a:hlink>
        <a:srgbClr val="0F3F4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